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Lst>
  <p:sldSz cy="5143500" cx="9144000"/>
  <p:notesSz cx="6858000" cy="9144000"/>
  <p:embeddedFontLs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matic SC"/>
      <p:regular r:id="rId72"/>
      <p:bold r:id="rId73"/>
    </p:embeddedFont>
    <p:embeddedFont>
      <p:font typeface="Lato"/>
      <p:regular r:id="rId74"/>
      <p:bold r:id="rId75"/>
      <p:italic r:id="rId76"/>
      <p:boldItalic r:id="rId77"/>
    </p:embeddedFont>
    <p:embeddedFont>
      <p:font typeface="Anaheim"/>
      <p:regular r:id="rId78"/>
    </p:embeddedFont>
    <p:embeddedFont>
      <p:font typeface="Bebas Neue"/>
      <p:regular r:id="rId79"/>
    </p:embeddedFont>
    <p:embeddedFont>
      <p:font typeface="Amiko"/>
      <p:regular r:id="rId80"/>
      <p:bold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1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3B95FEF-4668-4749-94C1-3E7C6D2AE319}">
  <a:tblStyle styleId="{A3B95FEF-4668-4749-94C1-3E7C6D2AE31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1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Amiko-regular.fntdata"/><Relationship Id="rId81" Type="http://schemas.openxmlformats.org/officeDocument/2006/relationships/font" Target="fonts/Amik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AmaticSC-bold.fntdata"/><Relationship Id="rId72" Type="http://schemas.openxmlformats.org/officeDocument/2006/relationships/font" Target="fonts/AmaticSC-regular.fntdata"/><Relationship Id="rId31" Type="http://schemas.openxmlformats.org/officeDocument/2006/relationships/slide" Target="slides/slide24.xml"/><Relationship Id="rId75" Type="http://schemas.openxmlformats.org/officeDocument/2006/relationships/font" Target="fonts/Lato-bold.fntdata"/><Relationship Id="rId30" Type="http://schemas.openxmlformats.org/officeDocument/2006/relationships/slide" Target="slides/slide23.xml"/><Relationship Id="rId74" Type="http://schemas.openxmlformats.org/officeDocument/2006/relationships/font" Target="fonts/Lato-regular.fntdata"/><Relationship Id="rId33" Type="http://schemas.openxmlformats.org/officeDocument/2006/relationships/slide" Target="slides/slide26.xml"/><Relationship Id="rId77" Type="http://schemas.openxmlformats.org/officeDocument/2006/relationships/font" Target="fonts/Lato-boldItalic.fntdata"/><Relationship Id="rId32" Type="http://schemas.openxmlformats.org/officeDocument/2006/relationships/slide" Target="slides/slide25.xml"/><Relationship Id="rId76" Type="http://schemas.openxmlformats.org/officeDocument/2006/relationships/font" Target="fonts/Lato-italic.fntdata"/><Relationship Id="rId35" Type="http://schemas.openxmlformats.org/officeDocument/2006/relationships/slide" Target="slides/slide28.xml"/><Relationship Id="rId79" Type="http://schemas.openxmlformats.org/officeDocument/2006/relationships/font" Target="fonts/BebasNeue-regular.fntdata"/><Relationship Id="rId34" Type="http://schemas.openxmlformats.org/officeDocument/2006/relationships/slide" Target="slides/slide27.xml"/><Relationship Id="rId78" Type="http://schemas.openxmlformats.org/officeDocument/2006/relationships/font" Target="fonts/Anaheim-regular.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font" Target="fonts/ProximaNova-regular.fntdata"/><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font" Target="fonts/ProximaNova-italic.fntdata"/><Relationship Id="rId21" Type="http://schemas.openxmlformats.org/officeDocument/2006/relationships/slide" Target="slides/slide14.xml"/><Relationship Id="rId65" Type="http://schemas.openxmlformats.org/officeDocument/2006/relationships/font" Target="fonts/ProximaNova-bold.fntdata"/><Relationship Id="rId24" Type="http://schemas.openxmlformats.org/officeDocument/2006/relationships/slide" Target="slides/slide17.xml"/><Relationship Id="rId68" Type="http://schemas.openxmlformats.org/officeDocument/2006/relationships/font" Target="fonts/RobotoMedium-regular.fntdata"/><Relationship Id="rId23" Type="http://schemas.openxmlformats.org/officeDocument/2006/relationships/slide" Target="slides/slide16.xml"/><Relationship Id="rId67" Type="http://schemas.openxmlformats.org/officeDocument/2006/relationships/font" Target="fonts/ProximaNova-boldItalic.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edium-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b92c60fb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b92c60fb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1159f37e880_0_1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1159f37e880_0_1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e1d838b627_4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e1d838b627_4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e1d838b62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e1d838b62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fdc8be9f5f_2_22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fdc8be9f5f_2_22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e1d838b627_4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e1d838b627_4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13712bf4b05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13712bf4b05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e1d838b627_4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e1d838b627_4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13712bf4b05_0_6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13712bf4b05_0_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121b7b72dd0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121b7b72dd0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e1d838b627_4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e1d838b627_4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fdc8be9f5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fdc8be9f5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 name="Shape 851"/>
        <p:cNvGrpSpPr/>
        <p:nvPr/>
      </p:nvGrpSpPr>
      <p:grpSpPr>
        <a:xfrm>
          <a:off x="0" y="0"/>
          <a:ext cx="0" cy="0"/>
          <a:chOff x="0" y="0"/>
          <a:chExt cx="0" cy="0"/>
        </a:xfrm>
      </p:grpSpPr>
      <p:sp>
        <p:nvSpPr>
          <p:cNvPr id="852" name="Google Shape;852;g13853d2984d_8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3" name="Google Shape;853;g13853d2984d_8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13853d2984d_8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13853d2984d_8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g15036d7d58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 name="Google Shape;892;g15036d7d58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13712bf4b05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13712bf4b05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 name="Shape 981"/>
        <p:cNvGrpSpPr/>
        <p:nvPr/>
      </p:nvGrpSpPr>
      <p:grpSpPr>
        <a:xfrm>
          <a:off x="0" y="0"/>
          <a:ext cx="0" cy="0"/>
          <a:chOff x="0" y="0"/>
          <a:chExt cx="0" cy="0"/>
        </a:xfrm>
      </p:grpSpPr>
      <p:sp>
        <p:nvSpPr>
          <p:cNvPr id="982" name="Google Shape;982;g146d33bd20d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 name="Google Shape;983;g146d33bd20d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1b96a278cfa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1b96a278cf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13712bf4b05_0_5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13712bf4b05_0_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13712bf4b05_0_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13712bf4b05_0_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g145298d78e0_0_37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 name="Google Shape;1057;g145298d78e0_0_37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1b96a278cfa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1b96a278cfa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4518f6577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4518f6577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 name="Shape 1067"/>
        <p:cNvGrpSpPr/>
        <p:nvPr/>
      </p:nvGrpSpPr>
      <p:grpSpPr>
        <a:xfrm>
          <a:off x="0" y="0"/>
          <a:ext cx="0" cy="0"/>
          <a:chOff x="0" y="0"/>
          <a:chExt cx="0" cy="0"/>
        </a:xfrm>
      </p:grpSpPr>
      <p:sp>
        <p:nvSpPr>
          <p:cNvPr id="1068" name="Google Shape;1068;g1b96a278cf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9" name="Google Shape;1069;g1b96a278cf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1b96a278cfa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1b96a278cf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 name="Shape 1090"/>
        <p:cNvGrpSpPr/>
        <p:nvPr/>
      </p:nvGrpSpPr>
      <p:grpSpPr>
        <a:xfrm>
          <a:off x="0" y="0"/>
          <a:ext cx="0" cy="0"/>
          <a:chOff x="0" y="0"/>
          <a:chExt cx="0" cy="0"/>
        </a:xfrm>
      </p:grpSpPr>
      <p:sp>
        <p:nvSpPr>
          <p:cNvPr id="1091" name="Google Shape;1091;g1b96a278cfa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2" name="Google Shape;1092;g1b96a278cfa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g1b96a278cf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 name="Google Shape;1106;g1b96a278cf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g1b96a278cfa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6" name="Google Shape;1116;g1b96a278cfa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e207fd22f2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e207fd22f2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1b96a278cfa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1b96a278cfa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0" name="Shape 1370"/>
        <p:cNvGrpSpPr/>
        <p:nvPr/>
      </p:nvGrpSpPr>
      <p:grpSpPr>
        <a:xfrm>
          <a:off x="0" y="0"/>
          <a:ext cx="0" cy="0"/>
          <a:chOff x="0" y="0"/>
          <a:chExt cx="0" cy="0"/>
        </a:xfrm>
      </p:grpSpPr>
      <p:sp>
        <p:nvSpPr>
          <p:cNvPr id="1371" name="Google Shape;1371;ge207fd22f2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2" name="Google Shape;1372;ge207fd22f2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0" name="Shape 1650"/>
        <p:cNvGrpSpPr/>
        <p:nvPr/>
      </p:nvGrpSpPr>
      <p:grpSpPr>
        <a:xfrm>
          <a:off x="0" y="0"/>
          <a:ext cx="0" cy="0"/>
          <a:chOff x="0" y="0"/>
          <a:chExt cx="0" cy="0"/>
        </a:xfrm>
      </p:grpSpPr>
      <p:sp>
        <p:nvSpPr>
          <p:cNvPr id="1651" name="Google Shape;1651;ge207fd22f2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2" name="Google Shape;1652;ge207fd22f2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6" name="Shape 1656"/>
        <p:cNvGrpSpPr/>
        <p:nvPr/>
      </p:nvGrpSpPr>
      <p:grpSpPr>
        <a:xfrm>
          <a:off x="0" y="0"/>
          <a:ext cx="0" cy="0"/>
          <a:chOff x="0" y="0"/>
          <a:chExt cx="0" cy="0"/>
        </a:xfrm>
      </p:grpSpPr>
      <p:sp>
        <p:nvSpPr>
          <p:cNvPr id="1657" name="Google Shape;1657;g149b654970d_0_110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8" name="Google Shape;1658;g149b654970d_0_11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b92c60fb8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b92c60fb8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3" name="Shape 1663"/>
        <p:cNvGrpSpPr/>
        <p:nvPr/>
      </p:nvGrpSpPr>
      <p:grpSpPr>
        <a:xfrm>
          <a:off x="0" y="0"/>
          <a:ext cx="0" cy="0"/>
          <a:chOff x="0" y="0"/>
          <a:chExt cx="0" cy="0"/>
        </a:xfrm>
      </p:grpSpPr>
      <p:sp>
        <p:nvSpPr>
          <p:cNvPr id="1664" name="Google Shape;1664;g149b654970d_0_1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5" name="Google Shape;1665;g149b654970d_0_1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0" name="Shape 1670"/>
        <p:cNvGrpSpPr/>
        <p:nvPr/>
      </p:nvGrpSpPr>
      <p:grpSpPr>
        <a:xfrm>
          <a:off x="0" y="0"/>
          <a:ext cx="0" cy="0"/>
          <a:chOff x="0" y="0"/>
          <a:chExt cx="0" cy="0"/>
        </a:xfrm>
      </p:grpSpPr>
      <p:sp>
        <p:nvSpPr>
          <p:cNvPr id="1671" name="Google Shape;1671;g149b654970d_0_11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2" name="Google Shape;1672;g149b654970d_0_11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3" name="Shape 1693"/>
        <p:cNvGrpSpPr/>
        <p:nvPr/>
      </p:nvGrpSpPr>
      <p:grpSpPr>
        <a:xfrm>
          <a:off x="0" y="0"/>
          <a:ext cx="0" cy="0"/>
          <a:chOff x="0" y="0"/>
          <a:chExt cx="0" cy="0"/>
        </a:xfrm>
      </p:grpSpPr>
      <p:sp>
        <p:nvSpPr>
          <p:cNvPr id="1694" name="Google Shape;1694;g149b654970d_0_110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5" name="Google Shape;1695;g149b654970d_0_11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9" name="Shape 1709"/>
        <p:cNvGrpSpPr/>
        <p:nvPr/>
      </p:nvGrpSpPr>
      <p:grpSpPr>
        <a:xfrm>
          <a:off x="0" y="0"/>
          <a:ext cx="0" cy="0"/>
          <a:chOff x="0" y="0"/>
          <a:chExt cx="0" cy="0"/>
        </a:xfrm>
      </p:grpSpPr>
      <p:sp>
        <p:nvSpPr>
          <p:cNvPr id="1710" name="Google Shape;1710;g149b654970d_0_11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1" name="Google Shape;1711;g149b654970d_0_11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6" name="Shape 2046"/>
        <p:cNvGrpSpPr/>
        <p:nvPr/>
      </p:nvGrpSpPr>
      <p:grpSpPr>
        <a:xfrm>
          <a:off x="0" y="0"/>
          <a:ext cx="0" cy="0"/>
          <a:chOff x="0" y="0"/>
          <a:chExt cx="0" cy="0"/>
        </a:xfrm>
      </p:grpSpPr>
      <p:sp>
        <p:nvSpPr>
          <p:cNvPr id="2047" name="Google Shape;2047;g149b654970d_0_11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8" name="Google Shape;2048;g149b654970d_0_11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0" name="Shape 7960"/>
        <p:cNvGrpSpPr/>
        <p:nvPr/>
      </p:nvGrpSpPr>
      <p:grpSpPr>
        <a:xfrm>
          <a:off x="0" y="0"/>
          <a:ext cx="0" cy="0"/>
          <a:chOff x="0" y="0"/>
          <a:chExt cx="0" cy="0"/>
        </a:xfrm>
      </p:grpSpPr>
      <p:sp>
        <p:nvSpPr>
          <p:cNvPr id="7961" name="Google Shape;7961;g149b654970d_0_17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2" name="Google Shape;7962;g149b654970d_0_17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7" name="Shape 8387"/>
        <p:cNvGrpSpPr/>
        <p:nvPr/>
      </p:nvGrpSpPr>
      <p:grpSpPr>
        <a:xfrm>
          <a:off x="0" y="0"/>
          <a:ext cx="0" cy="0"/>
          <a:chOff x="0" y="0"/>
          <a:chExt cx="0" cy="0"/>
        </a:xfrm>
      </p:grpSpPr>
      <p:sp>
        <p:nvSpPr>
          <p:cNvPr id="8388" name="Google Shape;8388;g149b654970d_0_177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9" name="Google Shape;8389;g149b654970d_0_17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0" name="Shape 8550"/>
        <p:cNvGrpSpPr/>
        <p:nvPr/>
      </p:nvGrpSpPr>
      <p:grpSpPr>
        <a:xfrm>
          <a:off x="0" y="0"/>
          <a:ext cx="0" cy="0"/>
          <a:chOff x="0" y="0"/>
          <a:chExt cx="0" cy="0"/>
        </a:xfrm>
      </p:grpSpPr>
      <p:sp>
        <p:nvSpPr>
          <p:cNvPr id="8551" name="Google Shape;8551;g149b654970d_0_179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52" name="Google Shape;8552;g149b654970d_0_179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2" name="Shape 8952"/>
        <p:cNvGrpSpPr/>
        <p:nvPr/>
      </p:nvGrpSpPr>
      <p:grpSpPr>
        <a:xfrm>
          <a:off x="0" y="0"/>
          <a:ext cx="0" cy="0"/>
          <a:chOff x="0" y="0"/>
          <a:chExt cx="0" cy="0"/>
        </a:xfrm>
      </p:grpSpPr>
      <p:sp>
        <p:nvSpPr>
          <p:cNvPr id="8953" name="Google Shape;8953;g149b654970d_0_18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4" name="Google Shape;8954;g149b654970d_0_18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3" name="Shape 9323"/>
        <p:cNvGrpSpPr/>
        <p:nvPr/>
      </p:nvGrpSpPr>
      <p:grpSpPr>
        <a:xfrm>
          <a:off x="0" y="0"/>
          <a:ext cx="0" cy="0"/>
          <a:chOff x="0" y="0"/>
          <a:chExt cx="0" cy="0"/>
        </a:xfrm>
      </p:grpSpPr>
      <p:sp>
        <p:nvSpPr>
          <p:cNvPr id="9324" name="Google Shape;9324;g149b654970d_0_18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5" name="Google Shape;9325;g149b654970d_0_18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e1d838b62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e1d838b62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5" name="Shape 9625"/>
        <p:cNvGrpSpPr/>
        <p:nvPr/>
      </p:nvGrpSpPr>
      <p:grpSpPr>
        <a:xfrm>
          <a:off x="0" y="0"/>
          <a:ext cx="0" cy="0"/>
          <a:chOff x="0" y="0"/>
          <a:chExt cx="0" cy="0"/>
        </a:xfrm>
      </p:grpSpPr>
      <p:sp>
        <p:nvSpPr>
          <p:cNvPr id="9626" name="Google Shape;9626;g149b654970d_0_19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7" name="Google Shape;9627;g149b654970d_0_19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7" name="Shape 9917"/>
        <p:cNvGrpSpPr/>
        <p:nvPr/>
      </p:nvGrpSpPr>
      <p:grpSpPr>
        <a:xfrm>
          <a:off x="0" y="0"/>
          <a:ext cx="0" cy="0"/>
          <a:chOff x="0" y="0"/>
          <a:chExt cx="0" cy="0"/>
        </a:xfrm>
      </p:grpSpPr>
      <p:sp>
        <p:nvSpPr>
          <p:cNvPr id="9918" name="Google Shape;9918;g149b654970d_0_19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9" name="Google Shape;9919;g149b654970d_0_19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6" name="Shape 10276"/>
        <p:cNvGrpSpPr/>
        <p:nvPr/>
      </p:nvGrpSpPr>
      <p:grpSpPr>
        <a:xfrm>
          <a:off x="0" y="0"/>
          <a:ext cx="0" cy="0"/>
          <a:chOff x="0" y="0"/>
          <a:chExt cx="0" cy="0"/>
        </a:xfrm>
      </p:grpSpPr>
      <p:sp>
        <p:nvSpPr>
          <p:cNvPr id="10277" name="Google Shape;10277;g149b654970d_0_19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8" name="Google Shape;10278;g149b654970d_0_19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3" name="Shape 10693"/>
        <p:cNvGrpSpPr/>
        <p:nvPr/>
      </p:nvGrpSpPr>
      <p:grpSpPr>
        <a:xfrm>
          <a:off x="0" y="0"/>
          <a:ext cx="0" cy="0"/>
          <a:chOff x="0" y="0"/>
          <a:chExt cx="0" cy="0"/>
        </a:xfrm>
      </p:grpSpPr>
      <p:sp>
        <p:nvSpPr>
          <p:cNvPr id="10694" name="Google Shape;10694;g149b654970d_0_200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95" name="Google Shape;10695;g149b654970d_0_200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3" name="Shape 11033"/>
        <p:cNvGrpSpPr/>
        <p:nvPr/>
      </p:nvGrpSpPr>
      <p:grpSpPr>
        <a:xfrm>
          <a:off x="0" y="0"/>
          <a:ext cx="0" cy="0"/>
          <a:chOff x="0" y="0"/>
          <a:chExt cx="0" cy="0"/>
        </a:xfrm>
      </p:grpSpPr>
      <p:sp>
        <p:nvSpPr>
          <p:cNvPr id="11034" name="Google Shape;11034;g149b654970d_0_20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35" name="Google Shape;11035;g149b654970d_0_20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1" name="Shape 11221"/>
        <p:cNvGrpSpPr/>
        <p:nvPr/>
      </p:nvGrpSpPr>
      <p:grpSpPr>
        <a:xfrm>
          <a:off x="0" y="0"/>
          <a:ext cx="0" cy="0"/>
          <a:chOff x="0" y="0"/>
          <a:chExt cx="0" cy="0"/>
        </a:xfrm>
      </p:grpSpPr>
      <p:sp>
        <p:nvSpPr>
          <p:cNvPr id="11222" name="Google Shape;11222;g149b654970d_0_20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3" name="Google Shape;11223;g149b654970d_0_20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7" name="Shape 11467"/>
        <p:cNvGrpSpPr/>
        <p:nvPr/>
      </p:nvGrpSpPr>
      <p:grpSpPr>
        <a:xfrm>
          <a:off x="0" y="0"/>
          <a:ext cx="0" cy="0"/>
          <a:chOff x="0" y="0"/>
          <a:chExt cx="0" cy="0"/>
        </a:xfrm>
      </p:grpSpPr>
      <p:sp>
        <p:nvSpPr>
          <p:cNvPr id="11468" name="Google Shape;11468;g149b654970d_0_22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9" name="Google Shape;11469;g149b654970d_0_22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45298d78e0_0_37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145298d78e0_0_37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e1d838b627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e1d838b627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e1d838b627_4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e1d838b627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fdc8be9f5f_2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fdc8be9f5f_2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87350" y="-53375"/>
            <a:ext cx="9311700" cy="5228400"/>
            <a:chOff x="-87350" y="-53375"/>
            <a:chExt cx="9311700" cy="5228400"/>
          </a:xfrm>
        </p:grpSpPr>
        <p:cxnSp>
          <p:nvCxnSpPr>
            <p:cNvPr id="10" name="Google Shape;10;p2"/>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12" name="Google Shape;12;p2"/>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13" name="Google Shape;13;p2"/>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14" name="Google Shape;14;p2"/>
          <p:cNvSpPr txBox="1"/>
          <p:nvPr>
            <p:ph type="ctrTitle"/>
          </p:nvPr>
        </p:nvSpPr>
        <p:spPr>
          <a:xfrm>
            <a:off x="933050" y="1225725"/>
            <a:ext cx="4571100" cy="2032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91919"/>
              </a:buClr>
              <a:buSzPts val="5200"/>
              <a:buNone/>
              <a:defRPr sz="51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5" name="Google Shape;15;p2"/>
          <p:cNvSpPr txBox="1"/>
          <p:nvPr>
            <p:ph idx="1" type="subTitle"/>
          </p:nvPr>
        </p:nvSpPr>
        <p:spPr>
          <a:xfrm>
            <a:off x="1035025" y="3427175"/>
            <a:ext cx="4367100" cy="352200"/>
          </a:xfrm>
          <a:prstGeom prst="rect">
            <a:avLst/>
          </a:prstGeom>
          <a:solidFill>
            <a:schemeClr val="dk1"/>
          </a:solid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1" name="Shape 81"/>
        <p:cNvGrpSpPr/>
        <p:nvPr/>
      </p:nvGrpSpPr>
      <p:grpSpPr>
        <a:xfrm>
          <a:off x="0" y="0"/>
          <a:ext cx="0" cy="0"/>
          <a:chOff x="0" y="0"/>
          <a:chExt cx="0" cy="0"/>
        </a:xfrm>
      </p:grpSpPr>
      <p:grpSp>
        <p:nvGrpSpPr>
          <p:cNvPr id="82" name="Google Shape;82;p11"/>
          <p:cNvGrpSpPr/>
          <p:nvPr/>
        </p:nvGrpSpPr>
        <p:grpSpPr>
          <a:xfrm>
            <a:off x="-87350" y="-53375"/>
            <a:ext cx="9311700" cy="5228400"/>
            <a:chOff x="-87350" y="-53375"/>
            <a:chExt cx="9311700" cy="5228400"/>
          </a:xfrm>
        </p:grpSpPr>
        <p:cxnSp>
          <p:nvCxnSpPr>
            <p:cNvPr id="83" name="Google Shape;83;p11"/>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84" name="Google Shape;84;p11"/>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85" name="Google Shape;85;p11"/>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86" name="Google Shape;86;p11"/>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87" name="Google Shape;87;p11"/>
          <p:cNvSpPr txBox="1"/>
          <p:nvPr>
            <p:ph hasCustomPrompt="1" type="title"/>
          </p:nvPr>
        </p:nvSpPr>
        <p:spPr>
          <a:xfrm>
            <a:off x="1261800" y="1605494"/>
            <a:ext cx="6620400" cy="1353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100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88" name="Google Shape;88;p11"/>
          <p:cNvSpPr txBox="1"/>
          <p:nvPr>
            <p:ph idx="1" type="subTitle"/>
          </p:nvPr>
        </p:nvSpPr>
        <p:spPr>
          <a:xfrm>
            <a:off x="1961850" y="3130606"/>
            <a:ext cx="5220300" cy="407400"/>
          </a:xfrm>
          <a:prstGeom prst="rect">
            <a:avLst/>
          </a:prstGeom>
          <a:solidFill>
            <a:schemeClr val="dk1"/>
          </a:solid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Amiko SemiBold"/>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89" name="Shape 8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2">
    <p:spTree>
      <p:nvGrpSpPr>
        <p:cNvPr id="90" name="Shape 90"/>
        <p:cNvGrpSpPr/>
        <p:nvPr/>
      </p:nvGrpSpPr>
      <p:grpSpPr>
        <a:xfrm>
          <a:off x="0" y="0"/>
          <a:ext cx="0" cy="0"/>
          <a:chOff x="0" y="0"/>
          <a:chExt cx="0" cy="0"/>
        </a:xfrm>
      </p:grpSpPr>
      <p:grpSp>
        <p:nvGrpSpPr>
          <p:cNvPr id="91" name="Google Shape;91;p13"/>
          <p:cNvGrpSpPr/>
          <p:nvPr/>
        </p:nvGrpSpPr>
        <p:grpSpPr>
          <a:xfrm>
            <a:off x="-87350" y="-53375"/>
            <a:ext cx="9311700" cy="5228400"/>
            <a:chOff x="-87350" y="-53375"/>
            <a:chExt cx="9311700" cy="5228400"/>
          </a:xfrm>
        </p:grpSpPr>
        <p:cxnSp>
          <p:nvCxnSpPr>
            <p:cNvPr id="92" name="Google Shape;92;p13"/>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93" name="Google Shape;93;p13"/>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94" name="Google Shape;94;p13"/>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95" name="Google Shape;95;p13"/>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96" name="Google Shape;96;p13"/>
          <p:cNvSpPr txBox="1"/>
          <p:nvPr>
            <p:ph idx="1" type="subTitle"/>
          </p:nvPr>
        </p:nvSpPr>
        <p:spPr>
          <a:xfrm>
            <a:off x="713225" y="2481675"/>
            <a:ext cx="2239500" cy="585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97" name="Google Shape;97;p13"/>
          <p:cNvSpPr txBox="1"/>
          <p:nvPr>
            <p:ph idx="2" type="subTitle"/>
          </p:nvPr>
        </p:nvSpPr>
        <p:spPr>
          <a:xfrm>
            <a:off x="713225" y="2979650"/>
            <a:ext cx="2239500" cy="588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 name="Google Shape;98;p13"/>
          <p:cNvSpPr txBox="1"/>
          <p:nvPr>
            <p:ph hasCustomPrompt="1" type="title"/>
          </p:nvPr>
        </p:nvSpPr>
        <p:spPr>
          <a:xfrm>
            <a:off x="844825" y="2094250"/>
            <a:ext cx="1774800" cy="3627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99" name="Google Shape;99;p13"/>
          <p:cNvSpPr txBox="1"/>
          <p:nvPr>
            <p:ph idx="3" type="title"/>
          </p:nvPr>
        </p:nvSpPr>
        <p:spPr>
          <a:xfrm>
            <a:off x="720000" y="496050"/>
            <a:ext cx="7704000" cy="66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0" name="Google Shape;100;p13"/>
          <p:cNvSpPr txBox="1"/>
          <p:nvPr>
            <p:ph idx="4" type="subTitle"/>
          </p:nvPr>
        </p:nvSpPr>
        <p:spPr>
          <a:xfrm>
            <a:off x="3449661" y="2481750"/>
            <a:ext cx="2239500" cy="585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01" name="Google Shape;101;p13"/>
          <p:cNvSpPr txBox="1"/>
          <p:nvPr>
            <p:ph idx="5" type="subTitle"/>
          </p:nvPr>
        </p:nvSpPr>
        <p:spPr>
          <a:xfrm>
            <a:off x="3449661" y="2979725"/>
            <a:ext cx="2239500" cy="588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2" name="Google Shape;102;p13"/>
          <p:cNvSpPr txBox="1"/>
          <p:nvPr>
            <p:ph hasCustomPrompt="1" idx="6" type="title"/>
          </p:nvPr>
        </p:nvSpPr>
        <p:spPr>
          <a:xfrm>
            <a:off x="3566899" y="2094250"/>
            <a:ext cx="1773900" cy="3627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103" name="Google Shape;103;p13"/>
          <p:cNvSpPr txBox="1"/>
          <p:nvPr>
            <p:ph idx="7" type="subTitle"/>
          </p:nvPr>
        </p:nvSpPr>
        <p:spPr>
          <a:xfrm>
            <a:off x="6186097" y="2481675"/>
            <a:ext cx="2239500" cy="585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04" name="Google Shape;104;p13"/>
          <p:cNvSpPr txBox="1"/>
          <p:nvPr>
            <p:ph idx="8" type="subTitle"/>
          </p:nvPr>
        </p:nvSpPr>
        <p:spPr>
          <a:xfrm>
            <a:off x="6186097" y="2979650"/>
            <a:ext cx="2239500" cy="588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 name="Google Shape;105;p13"/>
          <p:cNvSpPr txBox="1"/>
          <p:nvPr>
            <p:ph hasCustomPrompt="1" idx="9" type="title"/>
          </p:nvPr>
        </p:nvSpPr>
        <p:spPr>
          <a:xfrm>
            <a:off x="6288072" y="2094175"/>
            <a:ext cx="1773900" cy="362700"/>
          </a:xfrm>
          <a:prstGeom prst="rect">
            <a:avLst/>
          </a:prstGeom>
          <a:solidFill>
            <a:schemeClr val="accent1"/>
          </a:solidFill>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4">
    <p:spTree>
      <p:nvGrpSpPr>
        <p:cNvPr id="106" name="Shape 106"/>
        <p:cNvGrpSpPr/>
        <p:nvPr/>
      </p:nvGrpSpPr>
      <p:grpSpPr>
        <a:xfrm>
          <a:off x="0" y="0"/>
          <a:ext cx="0" cy="0"/>
          <a:chOff x="0" y="0"/>
          <a:chExt cx="0" cy="0"/>
        </a:xfrm>
      </p:grpSpPr>
      <p:grpSp>
        <p:nvGrpSpPr>
          <p:cNvPr id="107" name="Google Shape;107;p14"/>
          <p:cNvGrpSpPr/>
          <p:nvPr/>
        </p:nvGrpSpPr>
        <p:grpSpPr>
          <a:xfrm>
            <a:off x="-87350" y="-53375"/>
            <a:ext cx="9311700" cy="5228400"/>
            <a:chOff x="-87350" y="-53375"/>
            <a:chExt cx="9311700" cy="5228400"/>
          </a:xfrm>
        </p:grpSpPr>
        <p:cxnSp>
          <p:nvCxnSpPr>
            <p:cNvPr id="108" name="Google Shape;108;p14"/>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09" name="Google Shape;109;p14"/>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110" name="Google Shape;110;p14"/>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111" name="Google Shape;111;p14"/>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112" name="Google Shape;112;p14"/>
          <p:cNvSpPr txBox="1"/>
          <p:nvPr>
            <p:ph idx="1" type="subTitle"/>
          </p:nvPr>
        </p:nvSpPr>
        <p:spPr>
          <a:xfrm>
            <a:off x="4215975" y="1458338"/>
            <a:ext cx="4215000" cy="1654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2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13" name="Google Shape;113;p14"/>
          <p:cNvSpPr txBox="1"/>
          <p:nvPr>
            <p:ph type="title"/>
          </p:nvPr>
        </p:nvSpPr>
        <p:spPr>
          <a:xfrm>
            <a:off x="4215975" y="3112463"/>
            <a:ext cx="4215000" cy="572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3000"/>
              <a:buNone/>
              <a:defRPr b="0" sz="2400"/>
            </a:lvl1pPr>
            <a:lvl2pPr lvl="1" rtl="0" algn="r">
              <a:spcBef>
                <a:spcPts val="0"/>
              </a:spcBef>
              <a:spcAft>
                <a:spcPts val="0"/>
              </a:spcAft>
              <a:buSzPts val="3000"/>
              <a:buNone/>
              <a:defRPr/>
            </a:lvl2pPr>
            <a:lvl3pPr lvl="2" rtl="0" algn="r">
              <a:spcBef>
                <a:spcPts val="0"/>
              </a:spcBef>
              <a:spcAft>
                <a:spcPts val="0"/>
              </a:spcAft>
              <a:buSzPts val="3000"/>
              <a:buNone/>
              <a:defRPr/>
            </a:lvl3pPr>
            <a:lvl4pPr lvl="3" rtl="0" algn="r">
              <a:spcBef>
                <a:spcPts val="0"/>
              </a:spcBef>
              <a:spcAft>
                <a:spcPts val="0"/>
              </a:spcAft>
              <a:buSzPts val="3000"/>
              <a:buNone/>
              <a:defRPr/>
            </a:lvl4pPr>
            <a:lvl5pPr lvl="4" rtl="0" algn="r">
              <a:spcBef>
                <a:spcPts val="0"/>
              </a:spcBef>
              <a:spcAft>
                <a:spcPts val="0"/>
              </a:spcAft>
              <a:buSzPts val="3000"/>
              <a:buNone/>
              <a:defRPr/>
            </a:lvl5pPr>
            <a:lvl6pPr lvl="5" rtl="0" algn="r">
              <a:spcBef>
                <a:spcPts val="0"/>
              </a:spcBef>
              <a:spcAft>
                <a:spcPts val="0"/>
              </a:spcAft>
              <a:buSzPts val="3000"/>
              <a:buNone/>
              <a:defRPr/>
            </a:lvl6pPr>
            <a:lvl7pPr lvl="6" rtl="0" algn="r">
              <a:spcBef>
                <a:spcPts val="0"/>
              </a:spcBef>
              <a:spcAft>
                <a:spcPts val="0"/>
              </a:spcAft>
              <a:buSzPts val="3000"/>
              <a:buNone/>
              <a:defRPr/>
            </a:lvl7pPr>
            <a:lvl8pPr lvl="7" rtl="0" algn="r">
              <a:spcBef>
                <a:spcPts val="0"/>
              </a:spcBef>
              <a:spcAft>
                <a:spcPts val="0"/>
              </a:spcAft>
              <a:buSzPts val="3000"/>
              <a:buNone/>
              <a:defRPr/>
            </a:lvl8pPr>
            <a:lvl9pPr lvl="8" rtl="0" algn="r">
              <a:spcBef>
                <a:spcPts val="0"/>
              </a:spcBef>
              <a:spcAft>
                <a:spcPts val="0"/>
              </a:spcAft>
              <a:buSzPts val="3000"/>
              <a:buNone/>
              <a:defRPr/>
            </a:lvl9pPr>
          </a:lstStyle>
          <a:p/>
        </p:txBody>
      </p:sp>
      <p:sp>
        <p:nvSpPr>
          <p:cNvPr id="114" name="Google Shape;114;p14"/>
          <p:cNvSpPr/>
          <p:nvPr>
            <p:ph idx="2" type="pic"/>
          </p:nvPr>
        </p:nvSpPr>
        <p:spPr>
          <a:xfrm>
            <a:off x="1455825" y="723600"/>
            <a:ext cx="2512500" cy="32880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115" name="Shape 115"/>
        <p:cNvGrpSpPr/>
        <p:nvPr/>
      </p:nvGrpSpPr>
      <p:grpSpPr>
        <a:xfrm>
          <a:off x="0" y="0"/>
          <a:ext cx="0" cy="0"/>
          <a:chOff x="0" y="0"/>
          <a:chExt cx="0" cy="0"/>
        </a:xfrm>
      </p:grpSpPr>
      <p:grpSp>
        <p:nvGrpSpPr>
          <p:cNvPr id="116" name="Google Shape;116;p15"/>
          <p:cNvGrpSpPr/>
          <p:nvPr/>
        </p:nvGrpSpPr>
        <p:grpSpPr>
          <a:xfrm>
            <a:off x="-87350" y="-53375"/>
            <a:ext cx="9311700" cy="5228400"/>
            <a:chOff x="-87350" y="-53375"/>
            <a:chExt cx="9311700" cy="5228400"/>
          </a:xfrm>
        </p:grpSpPr>
        <p:cxnSp>
          <p:nvCxnSpPr>
            <p:cNvPr id="117" name="Google Shape;117;p15"/>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18" name="Google Shape;118;p15"/>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119" name="Google Shape;119;p15"/>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120" name="Google Shape;120;p15"/>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121" name="Google Shape;121;p15"/>
          <p:cNvSpPr txBox="1"/>
          <p:nvPr>
            <p:ph idx="1" type="subTitle"/>
          </p:nvPr>
        </p:nvSpPr>
        <p:spPr>
          <a:xfrm>
            <a:off x="4596556" y="2783098"/>
            <a:ext cx="3828300" cy="79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22" name="Google Shape;122;p15"/>
          <p:cNvSpPr txBox="1"/>
          <p:nvPr>
            <p:ph type="title"/>
          </p:nvPr>
        </p:nvSpPr>
        <p:spPr>
          <a:xfrm>
            <a:off x="4596555" y="1569902"/>
            <a:ext cx="3828300" cy="1278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_1">
    <p:spTree>
      <p:nvGrpSpPr>
        <p:cNvPr id="123" name="Shape 123"/>
        <p:cNvGrpSpPr/>
        <p:nvPr/>
      </p:nvGrpSpPr>
      <p:grpSpPr>
        <a:xfrm>
          <a:off x="0" y="0"/>
          <a:ext cx="0" cy="0"/>
          <a:chOff x="0" y="0"/>
          <a:chExt cx="0" cy="0"/>
        </a:xfrm>
      </p:grpSpPr>
      <p:grpSp>
        <p:nvGrpSpPr>
          <p:cNvPr id="124" name="Google Shape;124;p16"/>
          <p:cNvGrpSpPr/>
          <p:nvPr/>
        </p:nvGrpSpPr>
        <p:grpSpPr>
          <a:xfrm>
            <a:off x="-87350" y="-53375"/>
            <a:ext cx="9311700" cy="5228400"/>
            <a:chOff x="-87350" y="-53375"/>
            <a:chExt cx="9311700" cy="5228400"/>
          </a:xfrm>
        </p:grpSpPr>
        <p:cxnSp>
          <p:nvCxnSpPr>
            <p:cNvPr id="125" name="Google Shape;125;p16"/>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26" name="Google Shape;126;p16"/>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127" name="Google Shape;127;p16"/>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128" name="Google Shape;128;p16"/>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129" name="Google Shape;129;p16"/>
          <p:cNvSpPr txBox="1"/>
          <p:nvPr>
            <p:ph idx="1" type="body"/>
          </p:nvPr>
        </p:nvSpPr>
        <p:spPr>
          <a:xfrm>
            <a:off x="713225" y="1109525"/>
            <a:ext cx="7704000" cy="977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130" name="Google Shape;130;p16"/>
          <p:cNvSpPr txBox="1"/>
          <p:nvPr>
            <p:ph type="title"/>
          </p:nvPr>
        </p:nvSpPr>
        <p:spPr>
          <a:xfrm>
            <a:off x="720000" y="445025"/>
            <a:ext cx="7704000" cy="66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_1_1_1">
    <p:spTree>
      <p:nvGrpSpPr>
        <p:cNvPr id="131" name="Shape 131"/>
        <p:cNvGrpSpPr/>
        <p:nvPr/>
      </p:nvGrpSpPr>
      <p:grpSpPr>
        <a:xfrm>
          <a:off x="0" y="0"/>
          <a:ext cx="0" cy="0"/>
          <a:chOff x="0" y="0"/>
          <a:chExt cx="0" cy="0"/>
        </a:xfrm>
      </p:grpSpPr>
      <p:grpSp>
        <p:nvGrpSpPr>
          <p:cNvPr id="132" name="Google Shape;132;p17"/>
          <p:cNvGrpSpPr/>
          <p:nvPr/>
        </p:nvGrpSpPr>
        <p:grpSpPr>
          <a:xfrm>
            <a:off x="-87350" y="-53375"/>
            <a:ext cx="9311700" cy="5228400"/>
            <a:chOff x="-87350" y="-53375"/>
            <a:chExt cx="9311700" cy="5228400"/>
          </a:xfrm>
        </p:grpSpPr>
        <p:cxnSp>
          <p:nvCxnSpPr>
            <p:cNvPr id="133" name="Google Shape;133;p17"/>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34" name="Google Shape;134;p17"/>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135" name="Google Shape;135;p17"/>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136" name="Google Shape;136;p17"/>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137" name="Google Shape;137;p17"/>
          <p:cNvSpPr txBox="1"/>
          <p:nvPr>
            <p:ph idx="1" type="body"/>
          </p:nvPr>
        </p:nvSpPr>
        <p:spPr>
          <a:xfrm>
            <a:off x="713225" y="3359100"/>
            <a:ext cx="3724200" cy="846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138" name="Google Shape;138;p17"/>
          <p:cNvSpPr txBox="1"/>
          <p:nvPr>
            <p:ph type="title"/>
          </p:nvPr>
        </p:nvSpPr>
        <p:spPr>
          <a:xfrm>
            <a:off x="713225" y="937800"/>
            <a:ext cx="3724200" cy="2421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9" name="Google Shape;139;p17"/>
          <p:cNvSpPr/>
          <p:nvPr>
            <p:ph idx="2" type="pic"/>
          </p:nvPr>
        </p:nvSpPr>
        <p:spPr>
          <a:xfrm>
            <a:off x="5277700" y="962625"/>
            <a:ext cx="3153300" cy="33279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1">
    <p:spTree>
      <p:nvGrpSpPr>
        <p:cNvPr id="140" name="Shape 140"/>
        <p:cNvGrpSpPr/>
        <p:nvPr/>
      </p:nvGrpSpPr>
      <p:grpSpPr>
        <a:xfrm>
          <a:off x="0" y="0"/>
          <a:ext cx="0" cy="0"/>
          <a:chOff x="0" y="0"/>
          <a:chExt cx="0" cy="0"/>
        </a:xfrm>
      </p:grpSpPr>
      <p:grpSp>
        <p:nvGrpSpPr>
          <p:cNvPr id="141" name="Google Shape;141;p18"/>
          <p:cNvGrpSpPr/>
          <p:nvPr/>
        </p:nvGrpSpPr>
        <p:grpSpPr>
          <a:xfrm>
            <a:off x="-87350" y="-53375"/>
            <a:ext cx="9311700" cy="5228400"/>
            <a:chOff x="-87350" y="-53375"/>
            <a:chExt cx="9311700" cy="5228400"/>
          </a:xfrm>
        </p:grpSpPr>
        <p:cxnSp>
          <p:nvCxnSpPr>
            <p:cNvPr id="142" name="Google Shape;142;p18"/>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43" name="Google Shape;143;p18"/>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144" name="Google Shape;144;p18"/>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145" name="Google Shape;145;p18"/>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146" name="Google Shape;146;p18"/>
          <p:cNvSpPr txBox="1"/>
          <p:nvPr>
            <p:ph idx="1" type="subTitle"/>
          </p:nvPr>
        </p:nvSpPr>
        <p:spPr>
          <a:xfrm>
            <a:off x="1534050" y="3694181"/>
            <a:ext cx="6075900" cy="59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47" name="Google Shape;147;p18"/>
          <p:cNvSpPr txBox="1"/>
          <p:nvPr>
            <p:ph type="title"/>
          </p:nvPr>
        </p:nvSpPr>
        <p:spPr>
          <a:xfrm>
            <a:off x="1534050" y="3010756"/>
            <a:ext cx="6075900" cy="6834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2">
    <p:spTree>
      <p:nvGrpSpPr>
        <p:cNvPr id="148" name="Shape 148"/>
        <p:cNvGrpSpPr/>
        <p:nvPr/>
      </p:nvGrpSpPr>
      <p:grpSpPr>
        <a:xfrm>
          <a:off x="0" y="0"/>
          <a:ext cx="0" cy="0"/>
          <a:chOff x="0" y="0"/>
          <a:chExt cx="0" cy="0"/>
        </a:xfrm>
      </p:grpSpPr>
      <p:grpSp>
        <p:nvGrpSpPr>
          <p:cNvPr id="149" name="Google Shape;149;p19"/>
          <p:cNvGrpSpPr/>
          <p:nvPr/>
        </p:nvGrpSpPr>
        <p:grpSpPr>
          <a:xfrm>
            <a:off x="-87350" y="-53375"/>
            <a:ext cx="9311700" cy="5228400"/>
            <a:chOff x="-87350" y="-53375"/>
            <a:chExt cx="9311700" cy="5228400"/>
          </a:xfrm>
        </p:grpSpPr>
        <p:cxnSp>
          <p:nvCxnSpPr>
            <p:cNvPr id="150" name="Google Shape;150;p19"/>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51" name="Google Shape;151;p19"/>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152" name="Google Shape;152;p19"/>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153" name="Google Shape;153;p19"/>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154" name="Google Shape;154;p19"/>
          <p:cNvSpPr txBox="1"/>
          <p:nvPr>
            <p:ph idx="1" type="subTitle"/>
          </p:nvPr>
        </p:nvSpPr>
        <p:spPr>
          <a:xfrm>
            <a:off x="1682344" y="3089100"/>
            <a:ext cx="3461700" cy="79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55" name="Google Shape;155;p19"/>
          <p:cNvSpPr txBox="1"/>
          <p:nvPr>
            <p:ph type="title"/>
          </p:nvPr>
        </p:nvSpPr>
        <p:spPr>
          <a:xfrm>
            <a:off x="1682344" y="1263900"/>
            <a:ext cx="3461700" cy="18252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7">
    <p:spTree>
      <p:nvGrpSpPr>
        <p:cNvPr id="156" name="Shape 156"/>
        <p:cNvGrpSpPr/>
        <p:nvPr/>
      </p:nvGrpSpPr>
      <p:grpSpPr>
        <a:xfrm>
          <a:off x="0" y="0"/>
          <a:ext cx="0" cy="0"/>
          <a:chOff x="0" y="0"/>
          <a:chExt cx="0" cy="0"/>
        </a:xfrm>
      </p:grpSpPr>
      <p:grpSp>
        <p:nvGrpSpPr>
          <p:cNvPr id="157" name="Google Shape;157;p20"/>
          <p:cNvGrpSpPr/>
          <p:nvPr/>
        </p:nvGrpSpPr>
        <p:grpSpPr>
          <a:xfrm>
            <a:off x="-87350" y="-53375"/>
            <a:ext cx="9311700" cy="5228400"/>
            <a:chOff x="-87350" y="-53375"/>
            <a:chExt cx="9311700" cy="5228400"/>
          </a:xfrm>
        </p:grpSpPr>
        <p:cxnSp>
          <p:nvCxnSpPr>
            <p:cNvPr id="158" name="Google Shape;158;p20"/>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59" name="Google Shape;159;p20"/>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160" name="Google Shape;160;p20"/>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161" name="Google Shape;161;p20"/>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162" name="Google Shape;162;p20"/>
          <p:cNvSpPr txBox="1"/>
          <p:nvPr>
            <p:ph idx="1" type="subTitle"/>
          </p:nvPr>
        </p:nvSpPr>
        <p:spPr>
          <a:xfrm>
            <a:off x="713225" y="2937599"/>
            <a:ext cx="2432700" cy="510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63" name="Google Shape;163;p20"/>
          <p:cNvSpPr txBox="1"/>
          <p:nvPr>
            <p:ph idx="2" type="subTitle"/>
          </p:nvPr>
        </p:nvSpPr>
        <p:spPr>
          <a:xfrm>
            <a:off x="713225" y="3456601"/>
            <a:ext cx="2432700" cy="57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0"/>
          <p:cNvSpPr txBox="1"/>
          <p:nvPr>
            <p:ph idx="3" type="subTitle"/>
          </p:nvPr>
        </p:nvSpPr>
        <p:spPr>
          <a:xfrm>
            <a:off x="3619800" y="3456601"/>
            <a:ext cx="2432700" cy="57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20"/>
          <p:cNvSpPr txBox="1"/>
          <p:nvPr>
            <p:ph type="title"/>
          </p:nvPr>
        </p:nvSpPr>
        <p:spPr>
          <a:xfrm>
            <a:off x="720000" y="445025"/>
            <a:ext cx="7704000" cy="66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6" name="Google Shape;166;p20"/>
          <p:cNvSpPr txBox="1"/>
          <p:nvPr>
            <p:ph idx="4" type="subTitle"/>
          </p:nvPr>
        </p:nvSpPr>
        <p:spPr>
          <a:xfrm>
            <a:off x="3619800" y="2937599"/>
            <a:ext cx="2432700" cy="510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gn="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grpSp>
        <p:nvGrpSpPr>
          <p:cNvPr id="17" name="Google Shape;17;p3"/>
          <p:cNvGrpSpPr/>
          <p:nvPr/>
        </p:nvGrpSpPr>
        <p:grpSpPr>
          <a:xfrm>
            <a:off x="-87350" y="-53375"/>
            <a:ext cx="9311700" cy="5228400"/>
            <a:chOff x="-87350" y="-53375"/>
            <a:chExt cx="9311700" cy="5228400"/>
          </a:xfrm>
        </p:grpSpPr>
        <p:cxnSp>
          <p:nvCxnSpPr>
            <p:cNvPr id="18" name="Google Shape;18;p3"/>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9" name="Google Shape;19;p3"/>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20" name="Google Shape;20;p3"/>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21" name="Google Shape;21;p3"/>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22" name="Google Shape;22;p3"/>
          <p:cNvSpPr txBox="1"/>
          <p:nvPr>
            <p:ph type="title"/>
          </p:nvPr>
        </p:nvSpPr>
        <p:spPr>
          <a:xfrm flipH="1">
            <a:off x="713216" y="2393014"/>
            <a:ext cx="4486800" cy="912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600"/>
              <a:buNone/>
              <a:defRPr sz="5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 name="Google Shape;23;p3"/>
          <p:cNvSpPr txBox="1"/>
          <p:nvPr>
            <p:ph hasCustomPrompt="1" idx="2" type="title"/>
          </p:nvPr>
        </p:nvSpPr>
        <p:spPr>
          <a:xfrm flipH="1">
            <a:off x="713216" y="1340267"/>
            <a:ext cx="4425300" cy="9123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6000"/>
              <a:buNone/>
              <a:defRPr sz="5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 name="Google Shape;24;p3"/>
          <p:cNvSpPr txBox="1"/>
          <p:nvPr>
            <p:ph idx="1" type="subTitle"/>
          </p:nvPr>
        </p:nvSpPr>
        <p:spPr>
          <a:xfrm>
            <a:off x="713225" y="3384225"/>
            <a:ext cx="4425300" cy="421500"/>
          </a:xfrm>
          <a:prstGeom prst="rect">
            <a:avLst/>
          </a:prstGeom>
          <a:solidFill>
            <a:schemeClr val="dk1"/>
          </a:solid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Amiko SemiBold"/>
              <a:buNone/>
              <a:defRPr sz="1600">
                <a:solidFill>
                  <a:schemeClr val="lt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3">
    <p:spTree>
      <p:nvGrpSpPr>
        <p:cNvPr id="167" name="Shape 167"/>
        <p:cNvGrpSpPr/>
        <p:nvPr/>
      </p:nvGrpSpPr>
      <p:grpSpPr>
        <a:xfrm>
          <a:off x="0" y="0"/>
          <a:ext cx="0" cy="0"/>
          <a:chOff x="0" y="0"/>
          <a:chExt cx="0" cy="0"/>
        </a:xfrm>
      </p:grpSpPr>
      <p:grpSp>
        <p:nvGrpSpPr>
          <p:cNvPr id="168" name="Google Shape;168;p21"/>
          <p:cNvGrpSpPr/>
          <p:nvPr/>
        </p:nvGrpSpPr>
        <p:grpSpPr>
          <a:xfrm>
            <a:off x="-87350" y="-53375"/>
            <a:ext cx="9311700" cy="5228400"/>
            <a:chOff x="-87350" y="-53375"/>
            <a:chExt cx="9311700" cy="5228400"/>
          </a:xfrm>
        </p:grpSpPr>
        <p:cxnSp>
          <p:nvCxnSpPr>
            <p:cNvPr id="169" name="Google Shape;169;p21"/>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70" name="Google Shape;170;p21"/>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21"/>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172" name="Google Shape;172;p21"/>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173" name="Google Shape;173;p21"/>
          <p:cNvSpPr txBox="1"/>
          <p:nvPr>
            <p:ph idx="1" type="subTitle"/>
          </p:nvPr>
        </p:nvSpPr>
        <p:spPr>
          <a:xfrm>
            <a:off x="2603124" y="1492400"/>
            <a:ext cx="2584200" cy="588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74" name="Google Shape;174;p21"/>
          <p:cNvSpPr txBox="1"/>
          <p:nvPr>
            <p:ph idx="2" type="subTitle"/>
          </p:nvPr>
        </p:nvSpPr>
        <p:spPr>
          <a:xfrm>
            <a:off x="5195994" y="1492400"/>
            <a:ext cx="3234300" cy="5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1"/>
          <p:cNvSpPr txBox="1"/>
          <p:nvPr>
            <p:ph idx="3" type="subTitle"/>
          </p:nvPr>
        </p:nvSpPr>
        <p:spPr>
          <a:xfrm>
            <a:off x="5192796" y="2547927"/>
            <a:ext cx="3234300" cy="5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1"/>
          <p:cNvSpPr txBox="1"/>
          <p:nvPr>
            <p:ph idx="4" type="subTitle"/>
          </p:nvPr>
        </p:nvSpPr>
        <p:spPr>
          <a:xfrm>
            <a:off x="5197007" y="3603450"/>
            <a:ext cx="3234300" cy="5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1"/>
          <p:cNvSpPr txBox="1"/>
          <p:nvPr>
            <p:ph type="title"/>
          </p:nvPr>
        </p:nvSpPr>
        <p:spPr>
          <a:xfrm>
            <a:off x="720000" y="445025"/>
            <a:ext cx="7704000" cy="66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8" name="Google Shape;178;p21"/>
          <p:cNvSpPr txBox="1"/>
          <p:nvPr>
            <p:ph idx="5" type="subTitle"/>
          </p:nvPr>
        </p:nvSpPr>
        <p:spPr>
          <a:xfrm>
            <a:off x="2606492" y="2547924"/>
            <a:ext cx="2584200" cy="588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79" name="Google Shape;179;p21"/>
          <p:cNvSpPr txBox="1"/>
          <p:nvPr>
            <p:ph idx="6" type="subTitle"/>
          </p:nvPr>
        </p:nvSpPr>
        <p:spPr>
          <a:xfrm>
            <a:off x="2603124" y="3603450"/>
            <a:ext cx="2584200" cy="588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3">
    <p:spTree>
      <p:nvGrpSpPr>
        <p:cNvPr id="180" name="Shape 180"/>
        <p:cNvGrpSpPr/>
        <p:nvPr/>
      </p:nvGrpSpPr>
      <p:grpSpPr>
        <a:xfrm>
          <a:off x="0" y="0"/>
          <a:ext cx="0" cy="0"/>
          <a:chOff x="0" y="0"/>
          <a:chExt cx="0" cy="0"/>
        </a:xfrm>
      </p:grpSpPr>
      <p:grpSp>
        <p:nvGrpSpPr>
          <p:cNvPr id="181" name="Google Shape;181;p22"/>
          <p:cNvGrpSpPr/>
          <p:nvPr/>
        </p:nvGrpSpPr>
        <p:grpSpPr>
          <a:xfrm>
            <a:off x="-87350" y="-53375"/>
            <a:ext cx="9311700" cy="5228400"/>
            <a:chOff x="-87350" y="-53375"/>
            <a:chExt cx="9311700" cy="5228400"/>
          </a:xfrm>
        </p:grpSpPr>
        <p:cxnSp>
          <p:nvCxnSpPr>
            <p:cNvPr id="182" name="Google Shape;182;p22"/>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83" name="Google Shape;183;p22"/>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184" name="Google Shape;184;p22"/>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185" name="Google Shape;185;p22"/>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186" name="Google Shape;186;p22"/>
          <p:cNvSpPr txBox="1"/>
          <p:nvPr>
            <p:ph idx="1" type="body"/>
          </p:nvPr>
        </p:nvSpPr>
        <p:spPr>
          <a:xfrm>
            <a:off x="713225" y="1109525"/>
            <a:ext cx="2496300" cy="33438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lt2"/>
              </a:buClr>
              <a:buSzPts val="16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187" name="Google Shape;187;p22"/>
          <p:cNvSpPr txBox="1"/>
          <p:nvPr>
            <p:ph type="title"/>
          </p:nvPr>
        </p:nvSpPr>
        <p:spPr>
          <a:xfrm>
            <a:off x="720000" y="445025"/>
            <a:ext cx="7704000" cy="66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8" name="Google Shape;188;p22"/>
          <p:cNvSpPr txBox="1"/>
          <p:nvPr>
            <p:ph idx="2" type="body"/>
          </p:nvPr>
        </p:nvSpPr>
        <p:spPr>
          <a:xfrm>
            <a:off x="3323827" y="1109525"/>
            <a:ext cx="2496300" cy="33438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lt2"/>
              </a:buClr>
              <a:buSzPts val="16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189" name="Google Shape;189;p22"/>
          <p:cNvSpPr txBox="1"/>
          <p:nvPr>
            <p:ph idx="3" type="body"/>
          </p:nvPr>
        </p:nvSpPr>
        <p:spPr>
          <a:xfrm>
            <a:off x="5934429" y="1109525"/>
            <a:ext cx="2496300" cy="33438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lt2"/>
              </a:buClr>
              <a:buSzPts val="16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_3">
    <p:spTree>
      <p:nvGrpSpPr>
        <p:cNvPr id="190" name="Shape 190"/>
        <p:cNvGrpSpPr/>
        <p:nvPr/>
      </p:nvGrpSpPr>
      <p:grpSpPr>
        <a:xfrm>
          <a:off x="0" y="0"/>
          <a:ext cx="0" cy="0"/>
          <a:chOff x="0" y="0"/>
          <a:chExt cx="0" cy="0"/>
        </a:xfrm>
      </p:grpSpPr>
      <p:grpSp>
        <p:nvGrpSpPr>
          <p:cNvPr id="191" name="Google Shape;191;p23"/>
          <p:cNvGrpSpPr/>
          <p:nvPr/>
        </p:nvGrpSpPr>
        <p:grpSpPr>
          <a:xfrm>
            <a:off x="-87350" y="-53375"/>
            <a:ext cx="9311700" cy="5228400"/>
            <a:chOff x="-87350" y="-53375"/>
            <a:chExt cx="9311700" cy="5228400"/>
          </a:xfrm>
        </p:grpSpPr>
        <p:cxnSp>
          <p:nvCxnSpPr>
            <p:cNvPr id="192" name="Google Shape;192;p23"/>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193" name="Google Shape;193;p23"/>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194" name="Google Shape;194;p23"/>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195" name="Google Shape;195;p23"/>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196" name="Google Shape;196;p23"/>
          <p:cNvSpPr txBox="1"/>
          <p:nvPr>
            <p:ph idx="1" type="subTitle"/>
          </p:nvPr>
        </p:nvSpPr>
        <p:spPr>
          <a:xfrm>
            <a:off x="1062126" y="1822288"/>
            <a:ext cx="3166800" cy="510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97" name="Google Shape;197;p23"/>
          <p:cNvSpPr txBox="1"/>
          <p:nvPr>
            <p:ph idx="2" type="subTitle"/>
          </p:nvPr>
        </p:nvSpPr>
        <p:spPr>
          <a:xfrm>
            <a:off x="4915073" y="1822288"/>
            <a:ext cx="3166800" cy="510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98" name="Google Shape;198;p23"/>
          <p:cNvSpPr txBox="1"/>
          <p:nvPr>
            <p:ph idx="3" type="subTitle"/>
          </p:nvPr>
        </p:nvSpPr>
        <p:spPr>
          <a:xfrm>
            <a:off x="1062126" y="3441326"/>
            <a:ext cx="3166800" cy="510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99" name="Google Shape;199;p23"/>
          <p:cNvSpPr txBox="1"/>
          <p:nvPr>
            <p:ph idx="4" type="subTitle"/>
          </p:nvPr>
        </p:nvSpPr>
        <p:spPr>
          <a:xfrm>
            <a:off x="4915074" y="2265111"/>
            <a:ext cx="3166800" cy="60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23"/>
          <p:cNvSpPr txBox="1"/>
          <p:nvPr>
            <p:ph idx="5" type="subTitle"/>
          </p:nvPr>
        </p:nvSpPr>
        <p:spPr>
          <a:xfrm>
            <a:off x="1062126" y="3884151"/>
            <a:ext cx="3166800" cy="60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1" name="Google Shape;201;p23"/>
          <p:cNvSpPr txBox="1"/>
          <p:nvPr>
            <p:ph idx="6" type="subTitle"/>
          </p:nvPr>
        </p:nvSpPr>
        <p:spPr>
          <a:xfrm>
            <a:off x="4915074" y="3884151"/>
            <a:ext cx="3166800" cy="60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 name="Google Shape;202;p23"/>
          <p:cNvSpPr txBox="1"/>
          <p:nvPr>
            <p:ph idx="7" type="subTitle"/>
          </p:nvPr>
        </p:nvSpPr>
        <p:spPr>
          <a:xfrm>
            <a:off x="1062126" y="2265111"/>
            <a:ext cx="3166800" cy="60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 name="Google Shape;203;p23"/>
          <p:cNvSpPr txBox="1"/>
          <p:nvPr>
            <p:ph type="title"/>
          </p:nvPr>
        </p:nvSpPr>
        <p:spPr>
          <a:xfrm>
            <a:off x="720000" y="445025"/>
            <a:ext cx="7704000" cy="66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4" name="Google Shape;204;p23"/>
          <p:cNvSpPr txBox="1"/>
          <p:nvPr>
            <p:ph idx="8" type="subTitle"/>
          </p:nvPr>
        </p:nvSpPr>
        <p:spPr>
          <a:xfrm>
            <a:off x="4915073" y="3441326"/>
            <a:ext cx="3166800" cy="510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05" name="Shape 205"/>
        <p:cNvGrpSpPr/>
        <p:nvPr/>
      </p:nvGrpSpPr>
      <p:grpSpPr>
        <a:xfrm>
          <a:off x="0" y="0"/>
          <a:ext cx="0" cy="0"/>
          <a:chOff x="0" y="0"/>
          <a:chExt cx="0" cy="0"/>
        </a:xfrm>
      </p:grpSpPr>
      <p:sp>
        <p:nvSpPr>
          <p:cNvPr id="206" name="Google Shape;206;p24"/>
          <p:cNvSpPr txBox="1"/>
          <p:nvPr>
            <p:ph idx="1" type="subTitle"/>
          </p:nvPr>
        </p:nvSpPr>
        <p:spPr>
          <a:xfrm>
            <a:off x="710186" y="1813162"/>
            <a:ext cx="2334000" cy="44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07" name="Google Shape;207;p24"/>
          <p:cNvSpPr txBox="1"/>
          <p:nvPr>
            <p:ph idx="2" type="subTitle"/>
          </p:nvPr>
        </p:nvSpPr>
        <p:spPr>
          <a:xfrm>
            <a:off x="3405050" y="1813162"/>
            <a:ext cx="2334000" cy="44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08" name="Google Shape;208;p24"/>
          <p:cNvSpPr txBox="1"/>
          <p:nvPr>
            <p:ph idx="3" type="subTitle"/>
          </p:nvPr>
        </p:nvSpPr>
        <p:spPr>
          <a:xfrm>
            <a:off x="6102049" y="1813162"/>
            <a:ext cx="2334000" cy="44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09" name="Google Shape;209;p24"/>
          <p:cNvSpPr txBox="1"/>
          <p:nvPr>
            <p:ph idx="4" type="subTitle"/>
          </p:nvPr>
        </p:nvSpPr>
        <p:spPr>
          <a:xfrm>
            <a:off x="710186" y="3445606"/>
            <a:ext cx="2334000" cy="44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10" name="Google Shape;210;p24"/>
          <p:cNvSpPr txBox="1"/>
          <p:nvPr>
            <p:ph idx="5" type="subTitle"/>
          </p:nvPr>
        </p:nvSpPr>
        <p:spPr>
          <a:xfrm>
            <a:off x="714337" y="2175050"/>
            <a:ext cx="233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 name="Google Shape;211;p24"/>
          <p:cNvSpPr txBox="1"/>
          <p:nvPr>
            <p:ph idx="6" type="subTitle"/>
          </p:nvPr>
        </p:nvSpPr>
        <p:spPr>
          <a:xfrm>
            <a:off x="3405048" y="2175050"/>
            <a:ext cx="233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2" name="Google Shape;212;p24"/>
          <p:cNvSpPr txBox="1"/>
          <p:nvPr>
            <p:ph idx="7" type="subTitle"/>
          </p:nvPr>
        </p:nvSpPr>
        <p:spPr>
          <a:xfrm>
            <a:off x="714337" y="3807487"/>
            <a:ext cx="233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3" name="Google Shape;213;p24"/>
          <p:cNvSpPr txBox="1"/>
          <p:nvPr>
            <p:ph idx="8" type="subTitle"/>
          </p:nvPr>
        </p:nvSpPr>
        <p:spPr>
          <a:xfrm>
            <a:off x="3404950" y="3807487"/>
            <a:ext cx="233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4" name="Google Shape;214;p24"/>
          <p:cNvSpPr txBox="1"/>
          <p:nvPr>
            <p:ph idx="9" type="subTitle"/>
          </p:nvPr>
        </p:nvSpPr>
        <p:spPr>
          <a:xfrm>
            <a:off x="6102055" y="2175056"/>
            <a:ext cx="233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4"/>
          <p:cNvSpPr txBox="1"/>
          <p:nvPr>
            <p:ph idx="13" type="subTitle"/>
          </p:nvPr>
        </p:nvSpPr>
        <p:spPr>
          <a:xfrm>
            <a:off x="6102055" y="3807506"/>
            <a:ext cx="233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6" name="Google Shape;216;p24"/>
          <p:cNvSpPr txBox="1"/>
          <p:nvPr>
            <p:ph type="title"/>
          </p:nvPr>
        </p:nvSpPr>
        <p:spPr>
          <a:xfrm>
            <a:off x="720000" y="445025"/>
            <a:ext cx="7704000" cy="66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7" name="Google Shape;217;p24"/>
          <p:cNvSpPr txBox="1"/>
          <p:nvPr>
            <p:ph idx="14" type="subTitle"/>
          </p:nvPr>
        </p:nvSpPr>
        <p:spPr>
          <a:xfrm>
            <a:off x="3405050" y="3445606"/>
            <a:ext cx="2334000" cy="44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18" name="Google Shape;218;p24"/>
          <p:cNvSpPr txBox="1"/>
          <p:nvPr>
            <p:ph idx="15" type="subTitle"/>
          </p:nvPr>
        </p:nvSpPr>
        <p:spPr>
          <a:xfrm>
            <a:off x="6102049" y="3445606"/>
            <a:ext cx="2334000" cy="449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grpSp>
        <p:nvGrpSpPr>
          <p:cNvPr id="219" name="Google Shape;219;p24"/>
          <p:cNvGrpSpPr/>
          <p:nvPr/>
        </p:nvGrpSpPr>
        <p:grpSpPr>
          <a:xfrm>
            <a:off x="-87350" y="-53375"/>
            <a:ext cx="9311700" cy="5228400"/>
            <a:chOff x="-87350" y="-53375"/>
            <a:chExt cx="9311700" cy="5228400"/>
          </a:xfrm>
        </p:grpSpPr>
        <p:cxnSp>
          <p:nvCxnSpPr>
            <p:cNvPr id="220" name="Google Shape;220;p24"/>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221" name="Google Shape;221;p24"/>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222" name="Google Shape;222;p24"/>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223" name="Google Shape;223;p24"/>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24" name="Shape 224"/>
        <p:cNvGrpSpPr/>
        <p:nvPr/>
      </p:nvGrpSpPr>
      <p:grpSpPr>
        <a:xfrm>
          <a:off x="0" y="0"/>
          <a:ext cx="0" cy="0"/>
          <a:chOff x="0" y="0"/>
          <a:chExt cx="0" cy="0"/>
        </a:xfrm>
      </p:grpSpPr>
      <p:grpSp>
        <p:nvGrpSpPr>
          <p:cNvPr id="225" name="Google Shape;225;p25"/>
          <p:cNvGrpSpPr/>
          <p:nvPr/>
        </p:nvGrpSpPr>
        <p:grpSpPr>
          <a:xfrm>
            <a:off x="-87350" y="-53375"/>
            <a:ext cx="9311700" cy="5228400"/>
            <a:chOff x="-87350" y="-53375"/>
            <a:chExt cx="9311700" cy="5228400"/>
          </a:xfrm>
        </p:grpSpPr>
        <p:cxnSp>
          <p:nvCxnSpPr>
            <p:cNvPr id="226" name="Google Shape;226;p25"/>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227" name="Google Shape;227;p25"/>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228" name="Google Shape;228;p25"/>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229" name="Google Shape;229;p25"/>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230" name="Google Shape;230;p25"/>
          <p:cNvSpPr txBox="1"/>
          <p:nvPr>
            <p:ph idx="1" type="subTitle"/>
          </p:nvPr>
        </p:nvSpPr>
        <p:spPr>
          <a:xfrm>
            <a:off x="712325" y="1157175"/>
            <a:ext cx="29631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31" name="Google Shape;231;p25"/>
          <p:cNvSpPr txBox="1"/>
          <p:nvPr>
            <p:ph hasCustomPrompt="1" type="title"/>
          </p:nvPr>
        </p:nvSpPr>
        <p:spPr>
          <a:xfrm>
            <a:off x="6657774" y="1260663"/>
            <a:ext cx="1773900" cy="3657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6200"/>
              <a:buNone/>
              <a:defRPr sz="24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32" name="Google Shape;232;p25"/>
          <p:cNvSpPr txBox="1"/>
          <p:nvPr>
            <p:ph idx="2" type="subTitle"/>
          </p:nvPr>
        </p:nvSpPr>
        <p:spPr>
          <a:xfrm>
            <a:off x="712325" y="1586438"/>
            <a:ext cx="29631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3" name="Google Shape;233;p25"/>
          <p:cNvSpPr txBox="1"/>
          <p:nvPr>
            <p:ph idx="3" type="title"/>
          </p:nvPr>
        </p:nvSpPr>
        <p:spPr>
          <a:xfrm>
            <a:off x="720000" y="445025"/>
            <a:ext cx="7704000" cy="66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4" name="Google Shape;234;p25"/>
          <p:cNvSpPr txBox="1"/>
          <p:nvPr>
            <p:ph idx="4" type="subTitle"/>
          </p:nvPr>
        </p:nvSpPr>
        <p:spPr>
          <a:xfrm>
            <a:off x="712325" y="2028346"/>
            <a:ext cx="29631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35" name="Google Shape;235;p25"/>
          <p:cNvSpPr txBox="1"/>
          <p:nvPr>
            <p:ph hasCustomPrompt="1" idx="5" type="title"/>
          </p:nvPr>
        </p:nvSpPr>
        <p:spPr>
          <a:xfrm>
            <a:off x="6657774" y="2131838"/>
            <a:ext cx="1773900" cy="3657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SzPts val="6200"/>
              <a:buNone/>
              <a:defRPr sz="24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36" name="Google Shape;236;p25"/>
          <p:cNvSpPr txBox="1"/>
          <p:nvPr>
            <p:ph idx="6" type="subTitle"/>
          </p:nvPr>
        </p:nvSpPr>
        <p:spPr>
          <a:xfrm>
            <a:off x="712325" y="2457608"/>
            <a:ext cx="29631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7" name="Google Shape;237;p25"/>
          <p:cNvSpPr txBox="1"/>
          <p:nvPr>
            <p:ph idx="7" type="subTitle"/>
          </p:nvPr>
        </p:nvSpPr>
        <p:spPr>
          <a:xfrm>
            <a:off x="712325" y="2899517"/>
            <a:ext cx="29631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38" name="Google Shape;238;p25"/>
          <p:cNvSpPr txBox="1"/>
          <p:nvPr>
            <p:ph hasCustomPrompt="1" idx="8" type="title"/>
          </p:nvPr>
        </p:nvSpPr>
        <p:spPr>
          <a:xfrm>
            <a:off x="6657774" y="3003013"/>
            <a:ext cx="1773900" cy="365700"/>
          </a:xfrm>
          <a:prstGeom prst="rect">
            <a:avLst/>
          </a:prstGeom>
          <a:solidFill>
            <a:schemeClr val="accent1"/>
          </a:solidFill>
        </p:spPr>
        <p:txBody>
          <a:bodyPr anchorCtr="0" anchor="ctr" bIns="91425" lIns="91425" spcFirstLastPara="1" rIns="91425" wrap="square" tIns="91425">
            <a:noAutofit/>
          </a:bodyPr>
          <a:lstStyle>
            <a:lvl1pPr lvl="0" rtl="0">
              <a:spcBef>
                <a:spcPts val="0"/>
              </a:spcBef>
              <a:spcAft>
                <a:spcPts val="0"/>
              </a:spcAft>
              <a:buSzPts val="6200"/>
              <a:buNone/>
              <a:defRPr sz="24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39" name="Google Shape;239;p25"/>
          <p:cNvSpPr txBox="1"/>
          <p:nvPr>
            <p:ph idx="9" type="subTitle"/>
          </p:nvPr>
        </p:nvSpPr>
        <p:spPr>
          <a:xfrm>
            <a:off x="712325" y="3328779"/>
            <a:ext cx="29631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0" name="Google Shape;240;p25"/>
          <p:cNvSpPr txBox="1"/>
          <p:nvPr>
            <p:ph idx="13" type="subTitle"/>
          </p:nvPr>
        </p:nvSpPr>
        <p:spPr>
          <a:xfrm>
            <a:off x="712325" y="3770687"/>
            <a:ext cx="29631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41" name="Google Shape;241;p25"/>
          <p:cNvSpPr txBox="1"/>
          <p:nvPr>
            <p:ph hasCustomPrompt="1" idx="14" type="title"/>
          </p:nvPr>
        </p:nvSpPr>
        <p:spPr>
          <a:xfrm>
            <a:off x="6657774" y="3874188"/>
            <a:ext cx="1773900" cy="3657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6200"/>
              <a:buNone/>
              <a:defRPr sz="24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42" name="Google Shape;242;p25"/>
          <p:cNvSpPr txBox="1"/>
          <p:nvPr>
            <p:ph idx="15" type="subTitle"/>
          </p:nvPr>
        </p:nvSpPr>
        <p:spPr>
          <a:xfrm>
            <a:off x="712325" y="4199950"/>
            <a:ext cx="29631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6">
    <p:spTree>
      <p:nvGrpSpPr>
        <p:cNvPr id="243" name="Shape 243"/>
        <p:cNvGrpSpPr/>
        <p:nvPr/>
      </p:nvGrpSpPr>
      <p:grpSpPr>
        <a:xfrm>
          <a:off x="0" y="0"/>
          <a:ext cx="0" cy="0"/>
          <a:chOff x="0" y="0"/>
          <a:chExt cx="0" cy="0"/>
        </a:xfrm>
      </p:grpSpPr>
      <p:grpSp>
        <p:nvGrpSpPr>
          <p:cNvPr id="244" name="Google Shape;244;p26"/>
          <p:cNvGrpSpPr/>
          <p:nvPr/>
        </p:nvGrpSpPr>
        <p:grpSpPr>
          <a:xfrm>
            <a:off x="-87350" y="-53375"/>
            <a:ext cx="9311700" cy="5228400"/>
            <a:chOff x="-87350" y="-53375"/>
            <a:chExt cx="9311700" cy="5228400"/>
          </a:xfrm>
        </p:grpSpPr>
        <p:cxnSp>
          <p:nvCxnSpPr>
            <p:cNvPr id="245" name="Google Shape;245;p26"/>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246" name="Google Shape;246;p26"/>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247" name="Google Shape;247;p26"/>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248" name="Google Shape;248;p26"/>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249" name="Google Shape;249;p26"/>
          <p:cNvSpPr txBox="1"/>
          <p:nvPr>
            <p:ph hasCustomPrompt="1" type="title"/>
          </p:nvPr>
        </p:nvSpPr>
        <p:spPr>
          <a:xfrm>
            <a:off x="798700" y="617988"/>
            <a:ext cx="3785700" cy="7683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10000"/>
              <a:buNone/>
              <a:defRPr sz="4800"/>
            </a:lvl1pPr>
            <a:lvl2pPr lvl="1" rtl="0" algn="ctr">
              <a:spcBef>
                <a:spcPts val="0"/>
              </a:spcBef>
              <a:spcAft>
                <a:spcPts val="0"/>
              </a:spcAft>
              <a:buClr>
                <a:schemeClr val="lt2"/>
              </a:buClr>
              <a:buSzPts val="9600"/>
              <a:buNone/>
              <a:defRPr sz="9600">
                <a:solidFill>
                  <a:schemeClr val="lt2"/>
                </a:solidFill>
              </a:defRPr>
            </a:lvl2pPr>
            <a:lvl3pPr lvl="2" rtl="0" algn="ctr">
              <a:spcBef>
                <a:spcPts val="0"/>
              </a:spcBef>
              <a:spcAft>
                <a:spcPts val="0"/>
              </a:spcAft>
              <a:buClr>
                <a:schemeClr val="lt2"/>
              </a:buClr>
              <a:buSzPts val="9600"/>
              <a:buNone/>
              <a:defRPr sz="9600">
                <a:solidFill>
                  <a:schemeClr val="lt2"/>
                </a:solidFill>
              </a:defRPr>
            </a:lvl3pPr>
            <a:lvl4pPr lvl="3" rtl="0" algn="ctr">
              <a:spcBef>
                <a:spcPts val="0"/>
              </a:spcBef>
              <a:spcAft>
                <a:spcPts val="0"/>
              </a:spcAft>
              <a:buClr>
                <a:schemeClr val="lt2"/>
              </a:buClr>
              <a:buSzPts val="9600"/>
              <a:buNone/>
              <a:defRPr sz="9600">
                <a:solidFill>
                  <a:schemeClr val="lt2"/>
                </a:solidFill>
              </a:defRPr>
            </a:lvl4pPr>
            <a:lvl5pPr lvl="4" rtl="0" algn="ctr">
              <a:spcBef>
                <a:spcPts val="0"/>
              </a:spcBef>
              <a:spcAft>
                <a:spcPts val="0"/>
              </a:spcAft>
              <a:buClr>
                <a:schemeClr val="lt2"/>
              </a:buClr>
              <a:buSzPts val="9600"/>
              <a:buNone/>
              <a:defRPr sz="9600">
                <a:solidFill>
                  <a:schemeClr val="lt2"/>
                </a:solidFill>
              </a:defRPr>
            </a:lvl5pPr>
            <a:lvl6pPr lvl="5" rtl="0" algn="ctr">
              <a:spcBef>
                <a:spcPts val="0"/>
              </a:spcBef>
              <a:spcAft>
                <a:spcPts val="0"/>
              </a:spcAft>
              <a:buClr>
                <a:schemeClr val="lt2"/>
              </a:buClr>
              <a:buSzPts val="9600"/>
              <a:buNone/>
              <a:defRPr sz="9600">
                <a:solidFill>
                  <a:schemeClr val="lt2"/>
                </a:solidFill>
              </a:defRPr>
            </a:lvl6pPr>
            <a:lvl7pPr lvl="6" rtl="0" algn="ctr">
              <a:spcBef>
                <a:spcPts val="0"/>
              </a:spcBef>
              <a:spcAft>
                <a:spcPts val="0"/>
              </a:spcAft>
              <a:buClr>
                <a:schemeClr val="lt2"/>
              </a:buClr>
              <a:buSzPts val="9600"/>
              <a:buNone/>
              <a:defRPr sz="9600">
                <a:solidFill>
                  <a:schemeClr val="lt2"/>
                </a:solidFill>
              </a:defRPr>
            </a:lvl7pPr>
            <a:lvl8pPr lvl="7" rtl="0" algn="ctr">
              <a:spcBef>
                <a:spcPts val="0"/>
              </a:spcBef>
              <a:spcAft>
                <a:spcPts val="0"/>
              </a:spcAft>
              <a:buClr>
                <a:schemeClr val="lt2"/>
              </a:buClr>
              <a:buSzPts val="9600"/>
              <a:buNone/>
              <a:defRPr sz="9600">
                <a:solidFill>
                  <a:schemeClr val="lt2"/>
                </a:solidFill>
              </a:defRPr>
            </a:lvl8pPr>
            <a:lvl9pPr lvl="8" rtl="0" algn="ctr">
              <a:spcBef>
                <a:spcPts val="0"/>
              </a:spcBef>
              <a:spcAft>
                <a:spcPts val="0"/>
              </a:spcAft>
              <a:buClr>
                <a:schemeClr val="lt2"/>
              </a:buClr>
              <a:buSzPts val="9600"/>
              <a:buNone/>
              <a:defRPr sz="9600">
                <a:solidFill>
                  <a:schemeClr val="lt2"/>
                </a:solidFill>
              </a:defRPr>
            </a:lvl9pPr>
          </a:lstStyle>
          <a:p>
            <a:r>
              <a:t>xx%</a:t>
            </a:r>
          </a:p>
        </p:txBody>
      </p:sp>
      <p:sp>
        <p:nvSpPr>
          <p:cNvPr id="250" name="Google Shape;250;p26"/>
          <p:cNvSpPr txBox="1"/>
          <p:nvPr>
            <p:ph idx="1" type="subTitle"/>
          </p:nvPr>
        </p:nvSpPr>
        <p:spPr>
          <a:xfrm>
            <a:off x="724600" y="1308700"/>
            <a:ext cx="3933900" cy="407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51" name="Google Shape;251;p26"/>
          <p:cNvSpPr txBox="1"/>
          <p:nvPr>
            <p:ph hasCustomPrompt="1" idx="2" type="title"/>
          </p:nvPr>
        </p:nvSpPr>
        <p:spPr>
          <a:xfrm>
            <a:off x="798700" y="3427413"/>
            <a:ext cx="3785700" cy="7680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10000"/>
              <a:buNone/>
              <a:defRPr sz="4800"/>
            </a:lvl1pPr>
            <a:lvl2pPr lvl="1" rtl="0" algn="ctr">
              <a:spcBef>
                <a:spcPts val="0"/>
              </a:spcBef>
              <a:spcAft>
                <a:spcPts val="0"/>
              </a:spcAft>
              <a:buClr>
                <a:schemeClr val="lt2"/>
              </a:buClr>
              <a:buSzPts val="9600"/>
              <a:buNone/>
              <a:defRPr sz="9600">
                <a:solidFill>
                  <a:schemeClr val="lt2"/>
                </a:solidFill>
              </a:defRPr>
            </a:lvl2pPr>
            <a:lvl3pPr lvl="2" rtl="0" algn="ctr">
              <a:spcBef>
                <a:spcPts val="0"/>
              </a:spcBef>
              <a:spcAft>
                <a:spcPts val="0"/>
              </a:spcAft>
              <a:buClr>
                <a:schemeClr val="lt2"/>
              </a:buClr>
              <a:buSzPts val="9600"/>
              <a:buNone/>
              <a:defRPr sz="9600">
                <a:solidFill>
                  <a:schemeClr val="lt2"/>
                </a:solidFill>
              </a:defRPr>
            </a:lvl3pPr>
            <a:lvl4pPr lvl="3" rtl="0" algn="ctr">
              <a:spcBef>
                <a:spcPts val="0"/>
              </a:spcBef>
              <a:spcAft>
                <a:spcPts val="0"/>
              </a:spcAft>
              <a:buClr>
                <a:schemeClr val="lt2"/>
              </a:buClr>
              <a:buSzPts val="9600"/>
              <a:buNone/>
              <a:defRPr sz="9600">
                <a:solidFill>
                  <a:schemeClr val="lt2"/>
                </a:solidFill>
              </a:defRPr>
            </a:lvl4pPr>
            <a:lvl5pPr lvl="4" rtl="0" algn="ctr">
              <a:spcBef>
                <a:spcPts val="0"/>
              </a:spcBef>
              <a:spcAft>
                <a:spcPts val="0"/>
              </a:spcAft>
              <a:buClr>
                <a:schemeClr val="lt2"/>
              </a:buClr>
              <a:buSzPts val="9600"/>
              <a:buNone/>
              <a:defRPr sz="9600">
                <a:solidFill>
                  <a:schemeClr val="lt2"/>
                </a:solidFill>
              </a:defRPr>
            </a:lvl5pPr>
            <a:lvl6pPr lvl="5" rtl="0" algn="ctr">
              <a:spcBef>
                <a:spcPts val="0"/>
              </a:spcBef>
              <a:spcAft>
                <a:spcPts val="0"/>
              </a:spcAft>
              <a:buClr>
                <a:schemeClr val="lt2"/>
              </a:buClr>
              <a:buSzPts val="9600"/>
              <a:buNone/>
              <a:defRPr sz="9600">
                <a:solidFill>
                  <a:schemeClr val="lt2"/>
                </a:solidFill>
              </a:defRPr>
            </a:lvl6pPr>
            <a:lvl7pPr lvl="6" rtl="0" algn="ctr">
              <a:spcBef>
                <a:spcPts val="0"/>
              </a:spcBef>
              <a:spcAft>
                <a:spcPts val="0"/>
              </a:spcAft>
              <a:buClr>
                <a:schemeClr val="lt2"/>
              </a:buClr>
              <a:buSzPts val="9600"/>
              <a:buNone/>
              <a:defRPr sz="9600">
                <a:solidFill>
                  <a:schemeClr val="lt2"/>
                </a:solidFill>
              </a:defRPr>
            </a:lvl7pPr>
            <a:lvl8pPr lvl="7" rtl="0" algn="ctr">
              <a:spcBef>
                <a:spcPts val="0"/>
              </a:spcBef>
              <a:spcAft>
                <a:spcPts val="0"/>
              </a:spcAft>
              <a:buClr>
                <a:schemeClr val="lt2"/>
              </a:buClr>
              <a:buSzPts val="9600"/>
              <a:buNone/>
              <a:defRPr sz="9600">
                <a:solidFill>
                  <a:schemeClr val="lt2"/>
                </a:solidFill>
              </a:defRPr>
            </a:lvl8pPr>
            <a:lvl9pPr lvl="8" rtl="0" algn="ctr">
              <a:spcBef>
                <a:spcPts val="0"/>
              </a:spcBef>
              <a:spcAft>
                <a:spcPts val="0"/>
              </a:spcAft>
              <a:buClr>
                <a:schemeClr val="lt2"/>
              </a:buClr>
              <a:buSzPts val="9600"/>
              <a:buNone/>
              <a:defRPr sz="9600">
                <a:solidFill>
                  <a:schemeClr val="lt2"/>
                </a:solidFill>
              </a:defRPr>
            </a:lvl9pPr>
          </a:lstStyle>
          <a:p>
            <a:r>
              <a:t>xx%</a:t>
            </a:r>
          </a:p>
        </p:txBody>
      </p:sp>
      <p:sp>
        <p:nvSpPr>
          <p:cNvPr id="252" name="Google Shape;252;p26"/>
          <p:cNvSpPr txBox="1"/>
          <p:nvPr>
            <p:ph idx="3" type="subTitle"/>
          </p:nvPr>
        </p:nvSpPr>
        <p:spPr>
          <a:xfrm>
            <a:off x="724600" y="4118125"/>
            <a:ext cx="3933900" cy="407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53" name="Google Shape;253;p26"/>
          <p:cNvSpPr txBox="1"/>
          <p:nvPr>
            <p:ph hasCustomPrompt="1" idx="4" type="title"/>
          </p:nvPr>
        </p:nvSpPr>
        <p:spPr>
          <a:xfrm>
            <a:off x="798700" y="2022700"/>
            <a:ext cx="3785700" cy="7680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10000"/>
              <a:buNone/>
              <a:defRPr sz="4800"/>
            </a:lvl1pPr>
            <a:lvl2pPr lvl="1" rtl="0" algn="ctr">
              <a:spcBef>
                <a:spcPts val="0"/>
              </a:spcBef>
              <a:spcAft>
                <a:spcPts val="0"/>
              </a:spcAft>
              <a:buClr>
                <a:schemeClr val="lt2"/>
              </a:buClr>
              <a:buSzPts val="9600"/>
              <a:buNone/>
              <a:defRPr sz="9600">
                <a:solidFill>
                  <a:schemeClr val="lt2"/>
                </a:solidFill>
              </a:defRPr>
            </a:lvl2pPr>
            <a:lvl3pPr lvl="2" rtl="0" algn="ctr">
              <a:spcBef>
                <a:spcPts val="0"/>
              </a:spcBef>
              <a:spcAft>
                <a:spcPts val="0"/>
              </a:spcAft>
              <a:buClr>
                <a:schemeClr val="lt2"/>
              </a:buClr>
              <a:buSzPts val="9600"/>
              <a:buNone/>
              <a:defRPr sz="9600">
                <a:solidFill>
                  <a:schemeClr val="lt2"/>
                </a:solidFill>
              </a:defRPr>
            </a:lvl3pPr>
            <a:lvl4pPr lvl="3" rtl="0" algn="ctr">
              <a:spcBef>
                <a:spcPts val="0"/>
              </a:spcBef>
              <a:spcAft>
                <a:spcPts val="0"/>
              </a:spcAft>
              <a:buClr>
                <a:schemeClr val="lt2"/>
              </a:buClr>
              <a:buSzPts val="9600"/>
              <a:buNone/>
              <a:defRPr sz="9600">
                <a:solidFill>
                  <a:schemeClr val="lt2"/>
                </a:solidFill>
              </a:defRPr>
            </a:lvl4pPr>
            <a:lvl5pPr lvl="4" rtl="0" algn="ctr">
              <a:spcBef>
                <a:spcPts val="0"/>
              </a:spcBef>
              <a:spcAft>
                <a:spcPts val="0"/>
              </a:spcAft>
              <a:buClr>
                <a:schemeClr val="lt2"/>
              </a:buClr>
              <a:buSzPts val="9600"/>
              <a:buNone/>
              <a:defRPr sz="9600">
                <a:solidFill>
                  <a:schemeClr val="lt2"/>
                </a:solidFill>
              </a:defRPr>
            </a:lvl5pPr>
            <a:lvl6pPr lvl="5" rtl="0" algn="ctr">
              <a:spcBef>
                <a:spcPts val="0"/>
              </a:spcBef>
              <a:spcAft>
                <a:spcPts val="0"/>
              </a:spcAft>
              <a:buClr>
                <a:schemeClr val="lt2"/>
              </a:buClr>
              <a:buSzPts val="9600"/>
              <a:buNone/>
              <a:defRPr sz="9600">
                <a:solidFill>
                  <a:schemeClr val="lt2"/>
                </a:solidFill>
              </a:defRPr>
            </a:lvl6pPr>
            <a:lvl7pPr lvl="6" rtl="0" algn="ctr">
              <a:spcBef>
                <a:spcPts val="0"/>
              </a:spcBef>
              <a:spcAft>
                <a:spcPts val="0"/>
              </a:spcAft>
              <a:buClr>
                <a:schemeClr val="lt2"/>
              </a:buClr>
              <a:buSzPts val="9600"/>
              <a:buNone/>
              <a:defRPr sz="9600">
                <a:solidFill>
                  <a:schemeClr val="lt2"/>
                </a:solidFill>
              </a:defRPr>
            </a:lvl7pPr>
            <a:lvl8pPr lvl="7" rtl="0" algn="ctr">
              <a:spcBef>
                <a:spcPts val="0"/>
              </a:spcBef>
              <a:spcAft>
                <a:spcPts val="0"/>
              </a:spcAft>
              <a:buClr>
                <a:schemeClr val="lt2"/>
              </a:buClr>
              <a:buSzPts val="9600"/>
              <a:buNone/>
              <a:defRPr sz="9600">
                <a:solidFill>
                  <a:schemeClr val="lt2"/>
                </a:solidFill>
              </a:defRPr>
            </a:lvl8pPr>
            <a:lvl9pPr lvl="8" rtl="0" algn="ctr">
              <a:spcBef>
                <a:spcPts val="0"/>
              </a:spcBef>
              <a:spcAft>
                <a:spcPts val="0"/>
              </a:spcAft>
              <a:buClr>
                <a:schemeClr val="lt2"/>
              </a:buClr>
              <a:buSzPts val="9600"/>
              <a:buNone/>
              <a:defRPr sz="9600">
                <a:solidFill>
                  <a:schemeClr val="lt2"/>
                </a:solidFill>
              </a:defRPr>
            </a:lvl9pPr>
          </a:lstStyle>
          <a:p>
            <a:r>
              <a:t>xx%</a:t>
            </a:r>
          </a:p>
        </p:txBody>
      </p:sp>
      <p:sp>
        <p:nvSpPr>
          <p:cNvPr id="254" name="Google Shape;254;p26"/>
          <p:cNvSpPr txBox="1"/>
          <p:nvPr>
            <p:ph idx="5" type="subTitle"/>
          </p:nvPr>
        </p:nvSpPr>
        <p:spPr>
          <a:xfrm>
            <a:off x="724600" y="2713413"/>
            <a:ext cx="3933900" cy="407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55" name="Shape 255"/>
        <p:cNvGrpSpPr/>
        <p:nvPr/>
      </p:nvGrpSpPr>
      <p:grpSpPr>
        <a:xfrm>
          <a:off x="0" y="0"/>
          <a:ext cx="0" cy="0"/>
          <a:chOff x="0" y="0"/>
          <a:chExt cx="0" cy="0"/>
        </a:xfrm>
      </p:grpSpPr>
      <p:grpSp>
        <p:nvGrpSpPr>
          <p:cNvPr id="256" name="Google Shape;256;p27"/>
          <p:cNvGrpSpPr/>
          <p:nvPr/>
        </p:nvGrpSpPr>
        <p:grpSpPr>
          <a:xfrm>
            <a:off x="-87350" y="-53375"/>
            <a:ext cx="9311700" cy="5228400"/>
            <a:chOff x="-87350" y="-53375"/>
            <a:chExt cx="9311700" cy="5228400"/>
          </a:xfrm>
        </p:grpSpPr>
        <p:cxnSp>
          <p:nvCxnSpPr>
            <p:cNvPr id="257" name="Google Shape;257;p27"/>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258" name="Google Shape;258;p27"/>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259" name="Google Shape;259;p27"/>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260" name="Google Shape;260;p27"/>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261" name="Google Shape;261;p27"/>
          <p:cNvSpPr txBox="1"/>
          <p:nvPr>
            <p:ph type="ctrTitle"/>
          </p:nvPr>
        </p:nvSpPr>
        <p:spPr>
          <a:xfrm>
            <a:off x="713225" y="940388"/>
            <a:ext cx="5501400" cy="9243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62" name="Google Shape;262;p27"/>
          <p:cNvSpPr txBox="1"/>
          <p:nvPr>
            <p:ph idx="1" type="subTitle"/>
          </p:nvPr>
        </p:nvSpPr>
        <p:spPr>
          <a:xfrm>
            <a:off x="713225" y="1864538"/>
            <a:ext cx="5501400" cy="129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63" name="Google Shape;263;p27"/>
          <p:cNvSpPr txBox="1"/>
          <p:nvPr/>
        </p:nvSpPr>
        <p:spPr>
          <a:xfrm>
            <a:off x="713225" y="3277438"/>
            <a:ext cx="4049400" cy="703500"/>
          </a:xfrm>
          <a:prstGeom prst="rect">
            <a:avLst/>
          </a:prstGeom>
          <a:noFill/>
          <a:ln>
            <a:noFill/>
          </a:ln>
        </p:spPr>
        <p:txBody>
          <a:bodyPr anchorCtr="0" anchor="b"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Lato"/>
                <a:ea typeface="Lato"/>
                <a:cs typeface="Lato"/>
                <a:sym typeface="Lato"/>
              </a:rPr>
              <a:t>CREDITS: This presentation template was created by </a:t>
            </a:r>
            <a:r>
              <a:rPr b="1" lang="en" sz="1200">
                <a:solidFill>
                  <a:schemeClr val="dk1"/>
                </a:solidFill>
                <a:uFill>
                  <a:noFill/>
                </a:uFill>
                <a:latin typeface="Lato"/>
                <a:ea typeface="Lato"/>
                <a:cs typeface="Lato"/>
                <a:sym typeface="Lato"/>
                <a:hlinkClick r:id="rId2">
                  <a:extLst>
                    <a:ext uri="{A12FA001-AC4F-418D-AE19-62706E023703}">
                      <ahyp:hlinkClr val="tx"/>
                    </a:ext>
                  </a:extLst>
                </a:hlinkClick>
              </a:rPr>
              <a:t>Slidesgo</a:t>
            </a:r>
            <a:r>
              <a:rPr lang="en" sz="1200">
                <a:solidFill>
                  <a:schemeClr val="dk1"/>
                </a:solidFill>
                <a:latin typeface="Lato"/>
                <a:ea typeface="Lato"/>
                <a:cs typeface="Lato"/>
                <a:sym typeface="Lato"/>
              </a:rPr>
              <a:t>, including icons by </a:t>
            </a:r>
            <a:r>
              <a:rPr b="1" lang="en" sz="1200">
                <a:solidFill>
                  <a:schemeClr val="dk1"/>
                </a:solidFill>
                <a:uFill>
                  <a:noFill/>
                </a:uFill>
                <a:latin typeface="Lato"/>
                <a:ea typeface="Lato"/>
                <a:cs typeface="Lato"/>
                <a:sym typeface="Lato"/>
                <a:hlinkClick r:id="rId3">
                  <a:extLst>
                    <a:ext uri="{A12FA001-AC4F-418D-AE19-62706E023703}">
                      <ahyp:hlinkClr val="tx"/>
                    </a:ext>
                  </a:extLst>
                </a:hlinkClick>
              </a:rPr>
              <a:t>Flaticon</a:t>
            </a:r>
            <a:r>
              <a:rPr b="1" lang="en" sz="1200">
                <a:solidFill>
                  <a:schemeClr val="dk1"/>
                </a:solidFill>
                <a:latin typeface="Lato"/>
                <a:ea typeface="Lato"/>
                <a:cs typeface="Lato"/>
                <a:sym typeface="Lato"/>
              </a:rPr>
              <a:t> </a:t>
            </a:r>
            <a:r>
              <a:rPr lang="en" sz="1200">
                <a:solidFill>
                  <a:schemeClr val="dk1"/>
                </a:solidFill>
                <a:latin typeface="Lato"/>
                <a:ea typeface="Lato"/>
                <a:cs typeface="Lato"/>
                <a:sym typeface="Lato"/>
              </a:rPr>
              <a:t>and infographics &amp; images by </a:t>
            </a:r>
            <a:r>
              <a:rPr b="1" lang="en" sz="1200">
                <a:solidFill>
                  <a:schemeClr val="dk1"/>
                </a:solidFill>
                <a:uFill>
                  <a:noFill/>
                </a:uFill>
                <a:latin typeface="Lato"/>
                <a:ea typeface="Lato"/>
                <a:cs typeface="Lato"/>
                <a:sym typeface="Lato"/>
                <a:hlinkClick r:id="rId4">
                  <a:extLst>
                    <a:ext uri="{A12FA001-AC4F-418D-AE19-62706E023703}">
                      <ahyp:hlinkClr val="tx"/>
                    </a:ext>
                  </a:extLst>
                </a:hlinkClick>
              </a:rPr>
              <a:t>Freepik</a:t>
            </a:r>
            <a:endParaRPr sz="1200">
              <a:solidFill>
                <a:schemeClr val="dk1"/>
              </a:solidFill>
              <a:latin typeface="Lato"/>
              <a:ea typeface="Lato"/>
              <a:cs typeface="Lato"/>
              <a:sym typeface="Lato"/>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4">
    <p:spTree>
      <p:nvGrpSpPr>
        <p:cNvPr id="264" name="Shape 264"/>
        <p:cNvGrpSpPr/>
        <p:nvPr/>
      </p:nvGrpSpPr>
      <p:grpSpPr>
        <a:xfrm>
          <a:off x="0" y="0"/>
          <a:ext cx="0" cy="0"/>
          <a:chOff x="0" y="0"/>
          <a:chExt cx="0" cy="0"/>
        </a:xfrm>
      </p:grpSpPr>
      <p:grpSp>
        <p:nvGrpSpPr>
          <p:cNvPr id="265" name="Google Shape;265;p28"/>
          <p:cNvGrpSpPr/>
          <p:nvPr/>
        </p:nvGrpSpPr>
        <p:grpSpPr>
          <a:xfrm>
            <a:off x="-87350" y="-53375"/>
            <a:ext cx="9311700" cy="5228400"/>
            <a:chOff x="-87350" y="-53375"/>
            <a:chExt cx="9311700" cy="5228400"/>
          </a:xfrm>
        </p:grpSpPr>
        <p:cxnSp>
          <p:nvCxnSpPr>
            <p:cNvPr id="266" name="Google Shape;266;p28"/>
            <p:cNvCxnSpPr/>
            <p:nvPr/>
          </p:nvCxnSpPr>
          <p:spPr>
            <a:xfrm>
              <a:off x="519200" y="-53375"/>
              <a:ext cx="0" cy="5216400"/>
            </a:xfrm>
            <a:prstGeom prst="straightConnector1">
              <a:avLst/>
            </a:prstGeom>
            <a:noFill/>
            <a:ln cap="flat" cmpd="sng" w="9525">
              <a:solidFill>
                <a:schemeClr val="lt2"/>
              </a:solidFill>
              <a:prstDash val="solid"/>
              <a:round/>
              <a:headEnd len="med" w="med" type="none"/>
              <a:tailEnd len="med" w="med" type="none"/>
            </a:ln>
          </p:spPr>
        </p:cxnSp>
        <p:cxnSp>
          <p:nvCxnSpPr>
            <p:cNvPr id="267" name="Google Shape;267;p28"/>
            <p:cNvCxnSpPr/>
            <p:nvPr/>
          </p:nvCxnSpPr>
          <p:spPr>
            <a:xfrm>
              <a:off x="-29125" y="271725"/>
              <a:ext cx="9200100" cy="0"/>
            </a:xfrm>
            <a:prstGeom prst="straightConnector1">
              <a:avLst/>
            </a:prstGeom>
            <a:noFill/>
            <a:ln cap="flat" cmpd="sng" w="9525">
              <a:solidFill>
                <a:schemeClr val="dk2"/>
              </a:solidFill>
              <a:prstDash val="solid"/>
              <a:round/>
              <a:headEnd len="med" w="med" type="none"/>
              <a:tailEnd len="med" w="med" type="none"/>
            </a:ln>
          </p:spPr>
        </p:cxnSp>
        <p:cxnSp>
          <p:nvCxnSpPr>
            <p:cNvPr id="268" name="Google Shape;268;p28"/>
            <p:cNvCxnSpPr/>
            <p:nvPr/>
          </p:nvCxnSpPr>
          <p:spPr>
            <a:xfrm>
              <a:off x="-87350" y="4624200"/>
              <a:ext cx="9311700" cy="0"/>
            </a:xfrm>
            <a:prstGeom prst="straightConnector1">
              <a:avLst/>
            </a:prstGeom>
            <a:noFill/>
            <a:ln cap="flat" cmpd="sng" w="9525">
              <a:solidFill>
                <a:schemeClr val="lt2"/>
              </a:solidFill>
              <a:prstDash val="solid"/>
              <a:round/>
              <a:headEnd len="med" w="med" type="none"/>
              <a:tailEnd len="med" w="med" type="none"/>
            </a:ln>
          </p:spPr>
        </p:cxnSp>
        <p:cxnSp>
          <p:nvCxnSpPr>
            <p:cNvPr id="269" name="Google Shape;269;p28"/>
            <p:cNvCxnSpPr/>
            <p:nvPr/>
          </p:nvCxnSpPr>
          <p:spPr>
            <a:xfrm>
              <a:off x="8870100" y="-53375"/>
              <a:ext cx="0" cy="522840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4_1">
    <p:spTree>
      <p:nvGrpSpPr>
        <p:cNvPr id="270" name="Shape 270"/>
        <p:cNvGrpSpPr/>
        <p:nvPr/>
      </p:nvGrpSpPr>
      <p:grpSpPr>
        <a:xfrm>
          <a:off x="0" y="0"/>
          <a:ext cx="0" cy="0"/>
          <a:chOff x="0" y="0"/>
          <a:chExt cx="0" cy="0"/>
        </a:xfrm>
      </p:grpSpPr>
      <p:grpSp>
        <p:nvGrpSpPr>
          <p:cNvPr id="271" name="Google Shape;271;p29"/>
          <p:cNvGrpSpPr/>
          <p:nvPr/>
        </p:nvGrpSpPr>
        <p:grpSpPr>
          <a:xfrm>
            <a:off x="-87350" y="-53375"/>
            <a:ext cx="9311700" cy="5228400"/>
            <a:chOff x="-87350" y="-53375"/>
            <a:chExt cx="9311700" cy="5228400"/>
          </a:xfrm>
        </p:grpSpPr>
        <p:cxnSp>
          <p:nvCxnSpPr>
            <p:cNvPr id="272" name="Google Shape;272;p29"/>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273" name="Google Shape;273;p29"/>
            <p:cNvCxnSpPr/>
            <p:nvPr/>
          </p:nvCxnSpPr>
          <p:spPr>
            <a:xfrm>
              <a:off x="-29125" y="271725"/>
              <a:ext cx="9200100" cy="0"/>
            </a:xfrm>
            <a:prstGeom prst="straightConnector1">
              <a:avLst/>
            </a:prstGeom>
            <a:noFill/>
            <a:ln cap="flat" cmpd="sng" w="9525">
              <a:solidFill>
                <a:schemeClr val="accent1"/>
              </a:solidFill>
              <a:prstDash val="solid"/>
              <a:round/>
              <a:headEnd len="med" w="med" type="none"/>
              <a:tailEnd len="med" w="med" type="none"/>
            </a:ln>
          </p:spPr>
        </p:cxnSp>
        <p:cxnSp>
          <p:nvCxnSpPr>
            <p:cNvPr id="274" name="Google Shape;274;p29"/>
            <p:cNvCxnSpPr/>
            <p:nvPr/>
          </p:nvCxnSpPr>
          <p:spPr>
            <a:xfrm>
              <a:off x="-87350" y="4624200"/>
              <a:ext cx="9311700" cy="0"/>
            </a:xfrm>
            <a:prstGeom prst="straightConnector1">
              <a:avLst/>
            </a:prstGeom>
            <a:noFill/>
            <a:ln cap="flat" cmpd="sng" w="9525">
              <a:solidFill>
                <a:schemeClr val="accent1"/>
              </a:solidFill>
              <a:prstDash val="solid"/>
              <a:round/>
              <a:headEnd len="med" w="med" type="none"/>
              <a:tailEnd len="med" w="med" type="none"/>
            </a:ln>
          </p:spPr>
        </p:cxnSp>
        <p:cxnSp>
          <p:nvCxnSpPr>
            <p:cNvPr id="275" name="Google Shape;275;p29"/>
            <p:cNvCxnSpPr/>
            <p:nvPr/>
          </p:nvCxnSpPr>
          <p:spPr>
            <a:xfrm>
              <a:off x="8870100" y="-53375"/>
              <a:ext cx="0" cy="52284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79" name="Shape 27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grpSp>
        <p:nvGrpSpPr>
          <p:cNvPr id="26" name="Google Shape;26;p4"/>
          <p:cNvGrpSpPr/>
          <p:nvPr/>
        </p:nvGrpSpPr>
        <p:grpSpPr>
          <a:xfrm>
            <a:off x="-87350" y="-53375"/>
            <a:ext cx="9311700" cy="5228400"/>
            <a:chOff x="-87350" y="-53375"/>
            <a:chExt cx="9311700" cy="5228400"/>
          </a:xfrm>
        </p:grpSpPr>
        <p:cxnSp>
          <p:nvCxnSpPr>
            <p:cNvPr id="27" name="Google Shape;27;p4"/>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28" name="Google Shape;28;p4"/>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29" name="Google Shape;29;p4"/>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30" name="Google Shape;30;p4"/>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31" name="Google Shape;31;p4"/>
          <p:cNvSpPr txBox="1"/>
          <p:nvPr>
            <p:ph idx="1" type="body"/>
          </p:nvPr>
        </p:nvSpPr>
        <p:spPr>
          <a:xfrm>
            <a:off x="713225" y="1109525"/>
            <a:ext cx="7717800" cy="3489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32" name="Google Shape;32;p4"/>
          <p:cNvSpPr txBox="1"/>
          <p:nvPr>
            <p:ph type="title"/>
          </p:nvPr>
        </p:nvSpPr>
        <p:spPr>
          <a:xfrm>
            <a:off x="720000" y="445025"/>
            <a:ext cx="7704000" cy="66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80" name="Shape 280"/>
        <p:cNvGrpSpPr/>
        <p:nvPr/>
      </p:nvGrpSpPr>
      <p:grpSpPr>
        <a:xfrm>
          <a:off x="0" y="0"/>
          <a:ext cx="0" cy="0"/>
          <a:chOff x="0" y="0"/>
          <a:chExt cx="0" cy="0"/>
        </a:xfrm>
      </p:grpSpPr>
      <p:sp>
        <p:nvSpPr>
          <p:cNvPr id="281" name="Google Shape;281;p3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grpSp>
        <p:nvGrpSpPr>
          <p:cNvPr id="34" name="Google Shape;34;p5"/>
          <p:cNvGrpSpPr/>
          <p:nvPr/>
        </p:nvGrpSpPr>
        <p:grpSpPr>
          <a:xfrm>
            <a:off x="-87350" y="-53375"/>
            <a:ext cx="9311700" cy="5228400"/>
            <a:chOff x="-87350" y="-53375"/>
            <a:chExt cx="9311700" cy="5228400"/>
          </a:xfrm>
        </p:grpSpPr>
        <p:cxnSp>
          <p:nvCxnSpPr>
            <p:cNvPr id="35" name="Google Shape;35;p5"/>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36" name="Google Shape;36;p5"/>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37" name="Google Shape;37;p5"/>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38" name="Google Shape;38;p5"/>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39" name="Google Shape;39;p5"/>
          <p:cNvSpPr txBox="1"/>
          <p:nvPr>
            <p:ph idx="1" type="subTitle"/>
          </p:nvPr>
        </p:nvSpPr>
        <p:spPr>
          <a:xfrm>
            <a:off x="720000" y="1823824"/>
            <a:ext cx="3852000" cy="498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0" name="Google Shape;40;p5"/>
          <p:cNvSpPr txBox="1"/>
          <p:nvPr>
            <p:ph idx="2" type="subTitle"/>
          </p:nvPr>
        </p:nvSpPr>
        <p:spPr>
          <a:xfrm>
            <a:off x="720000" y="2235249"/>
            <a:ext cx="3852000" cy="66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41" name="Google Shape;41;p5"/>
          <p:cNvSpPr txBox="1"/>
          <p:nvPr>
            <p:ph idx="3" type="subTitle"/>
          </p:nvPr>
        </p:nvSpPr>
        <p:spPr>
          <a:xfrm>
            <a:off x="708800" y="3446500"/>
            <a:ext cx="3863100" cy="498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Amiko"/>
                <a:ea typeface="Amiko"/>
                <a:cs typeface="Amiko"/>
                <a:sym typeface="Amiko"/>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2" name="Google Shape;42;p5"/>
          <p:cNvSpPr txBox="1"/>
          <p:nvPr>
            <p:ph idx="4" type="subTitle"/>
          </p:nvPr>
        </p:nvSpPr>
        <p:spPr>
          <a:xfrm>
            <a:off x="708800" y="3857825"/>
            <a:ext cx="38631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43" name="Google Shape;43;p5"/>
          <p:cNvSpPr txBox="1"/>
          <p:nvPr>
            <p:ph type="title"/>
          </p:nvPr>
        </p:nvSpPr>
        <p:spPr>
          <a:xfrm>
            <a:off x="720000" y="445025"/>
            <a:ext cx="7704000" cy="66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grpSp>
        <p:nvGrpSpPr>
          <p:cNvPr id="45" name="Google Shape;45;p6"/>
          <p:cNvGrpSpPr/>
          <p:nvPr/>
        </p:nvGrpSpPr>
        <p:grpSpPr>
          <a:xfrm>
            <a:off x="-87350" y="-53375"/>
            <a:ext cx="9311700" cy="5228400"/>
            <a:chOff x="-87350" y="-53375"/>
            <a:chExt cx="9311700" cy="5228400"/>
          </a:xfrm>
        </p:grpSpPr>
        <p:cxnSp>
          <p:nvCxnSpPr>
            <p:cNvPr id="46" name="Google Shape;46;p6"/>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47" name="Google Shape;47;p6"/>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48" name="Google Shape;48;p6"/>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49" name="Google Shape;49;p6"/>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50" name="Google Shape;50;p6"/>
          <p:cNvSpPr txBox="1"/>
          <p:nvPr>
            <p:ph type="title"/>
          </p:nvPr>
        </p:nvSpPr>
        <p:spPr>
          <a:xfrm>
            <a:off x="720000" y="445025"/>
            <a:ext cx="7704000" cy="66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1" name="Shape 51"/>
        <p:cNvGrpSpPr/>
        <p:nvPr/>
      </p:nvGrpSpPr>
      <p:grpSpPr>
        <a:xfrm>
          <a:off x="0" y="0"/>
          <a:ext cx="0" cy="0"/>
          <a:chOff x="0" y="0"/>
          <a:chExt cx="0" cy="0"/>
        </a:xfrm>
      </p:grpSpPr>
      <p:grpSp>
        <p:nvGrpSpPr>
          <p:cNvPr id="52" name="Google Shape;52;p7"/>
          <p:cNvGrpSpPr/>
          <p:nvPr/>
        </p:nvGrpSpPr>
        <p:grpSpPr>
          <a:xfrm>
            <a:off x="-87350" y="-53375"/>
            <a:ext cx="9311700" cy="5228400"/>
            <a:chOff x="-87350" y="-53375"/>
            <a:chExt cx="9311700" cy="5228400"/>
          </a:xfrm>
        </p:grpSpPr>
        <p:cxnSp>
          <p:nvCxnSpPr>
            <p:cNvPr id="53" name="Google Shape;53;p7"/>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54" name="Google Shape;54;p7"/>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55" name="Google Shape;55;p7"/>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56" name="Google Shape;56;p7"/>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57" name="Google Shape;57;p7"/>
          <p:cNvSpPr txBox="1"/>
          <p:nvPr>
            <p:ph type="title"/>
          </p:nvPr>
        </p:nvSpPr>
        <p:spPr>
          <a:xfrm>
            <a:off x="4633875" y="987300"/>
            <a:ext cx="3797100" cy="1258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0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8" name="Google Shape;58;p7"/>
          <p:cNvSpPr txBox="1"/>
          <p:nvPr>
            <p:ph idx="1" type="body"/>
          </p:nvPr>
        </p:nvSpPr>
        <p:spPr>
          <a:xfrm>
            <a:off x="4633875" y="2112000"/>
            <a:ext cx="3797100" cy="2044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9" name="Shape 59"/>
        <p:cNvGrpSpPr/>
        <p:nvPr/>
      </p:nvGrpSpPr>
      <p:grpSpPr>
        <a:xfrm>
          <a:off x="0" y="0"/>
          <a:ext cx="0" cy="0"/>
          <a:chOff x="0" y="0"/>
          <a:chExt cx="0" cy="0"/>
        </a:xfrm>
      </p:grpSpPr>
      <p:grpSp>
        <p:nvGrpSpPr>
          <p:cNvPr id="60" name="Google Shape;60;p8"/>
          <p:cNvGrpSpPr/>
          <p:nvPr/>
        </p:nvGrpSpPr>
        <p:grpSpPr>
          <a:xfrm>
            <a:off x="-87350" y="-53375"/>
            <a:ext cx="9311700" cy="5228400"/>
            <a:chOff x="-87350" y="-53375"/>
            <a:chExt cx="9311700" cy="5228400"/>
          </a:xfrm>
        </p:grpSpPr>
        <p:cxnSp>
          <p:nvCxnSpPr>
            <p:cNvPr id="61" name="Google Shape;61;p8"/>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62" name="Google Shape;62;p8"/>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63" name="Google Shape;63;p8"/>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64" name="Google Shape;64;p8"/>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65" name="Google Shape;65;p8"/>
          <p:cNvSpPr txBox="1"/>
          <p:nvPr>
            <p:ph type="title"/>
          </p:nvPr>
        </p:nvSpPr>
        <p:spPr>
          <a:xfrm>
            <a:off x="2314050" y="1425750"/>
            <a:ext cx="4515900" cy="22920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6" name="Shape 66"/>
        <p:cNvGrpSpPr/>
        <p:nvPr/>
      </p:nvGrpSpPr>
      <p:grpSpPr>
        <a:xfrm>
          <a:off x="0" y="0"/>
          <a:ext cx="0" cy="0"/>
          <a:chOff x="0" y="0"/>
          <a:chExt cx="0" cy="0"/>
        </a:xfrm>
      </p:grpSpPr>
      <p:grpSp>
        <p:nvGrpSpPr>
          <p:cNvPr id="67" name="Google Shape;67;p9"/>
          <p:cNvGrpSpPr/>
          <p:nvPr/>
        </p:nvGrpSpPr>
        <p:grpSpPr>
          <a:xfrm>
            <a:off x="-87350" y="-53375"/>
            <a:ext cx="9311700" cy="5228400"/>
            <a:chOff x="-87350" y="-53375"/>
            <a:chExt cx="9311700" cy="5228400"/>
          </a:xfrm>
        </p:grpSpPr>
        <p:cxnSp>
          <p:nvCxnSpPr>
            <p:cNvPr id="68" name="Google Shape;68;p9"/>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69" name="Google Shape;69;p9"/>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70" name="Google Shape;70;p9"/>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71" name="Google Shape;71;p9"/>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72" name="Google Shape;72;p9"/>
          <p:cNvSpPr txBox="1"/>
          <p:nvPr>
            <p:ph idx="1" type="subTitle"/>
          </p:nvPr>
        </p:nvSpPr>
        <p:spPr>
          <a:xfrm>
            <a:off x="3517675" y="2923300"/>
            <a:ext cx="4913100" cy="705900"/>
          </a:xfrm>
          <a:prstGeom prst="rect">
            <a:avLst/>
          </a:prstGeom>
          <a:solidFill>
            <a:schemeClr val="dk1"/>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73" name="Google Shape;73;p9"/>
          <p:cNvSpPr txBox="1"/>
          <p:nvPr>
            <p:ph type="title"/>
          </p:nvPr>
        </p:nvSpPr>
        <p:spPr>
          <a:xfrm>
            <a:off x="3517675" y="1514300"/>
            <a:ext cx="4913100" cy="1409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9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4" name="Shape 74"/>
        <p:cNvGrpSpPr/>
        <p:nvPr/>
      </p:nvGrpSpPr>
      <p:grpSpPr>
        <a:xfrm>
          <a:off x="0" y="0"/>
          <a:ext cx="0" cy="0"/>
          <a:chOff x="0" y="0"/>
          <a:chExt cx="0" cy="0"/>
        </a:xfrm>
      </p:grpSpPr>
      <p:grpSp>
        <p:nvGrpSpPr>
          <p:cNvPr id="75" name="Google Shape;75;p10"/>
          <p:cNvGrpSpPr/>
          <p:nvPr/>
        </p:nvGrpSpPr>
        <p:grpSpPr>
          <a:xfrm>
            <a:off x="-87350" y="-53375"/>
            <a:ext cx="9311700" cy="5228400"/>
            <a:chOff x="-87350" y="-53375"/>
            <a:chExt cx="9311700" cy="5228400"/>
          </a:xfrm>
        </p:grpSpPr>
        <p:cxnSp>
          <p:nvCxnSpPr>
            <p:cNvPr id="76" name="Google Shape;76;p10"/>
            <p:cNvCxnSpPr/>
            <p:nvPr/>
          </p:nvCxnSpPr>
          <p:spPr>
            <a:xfrm>
              <a:off x="519200" y="-53375"/>
              <a:ext cx="0" cy="5216400"/>
            </a:xfrm>
            <a:prstGeom prst="straightConnector1">
              <a:avLst/>
            </a:prstGeom>
            <a:noFill/>
            <a:ln cap="flat" cmpd="sng" w="9525">
              <a:solidFill>
                <a:schemeClr val="dk1"/>
              </a:solidFill>
              <a:prstDash val="solid"/>
              <a:round/>
              <a:headEnd len="med" w="med" type="none"/>
              <a:tailEnd len="med" w="med" type="none"/>
            </a:ln>
          </p:spPr>
        </p:cxnSp>
        <p:cxnSp>
          <p:nvCxnSpPr>
            <p:cNvPr id="77" name="Google Shape;77;p10"/>
            <p:cNvCxnSpPr/>
            <p:nvPr/>
          </p:nvCxnSpPr>
          <p:spPr>
            <a:xfrm>
              <a:off x="-29125" y="271725"/>
              <a:ext cx="9200100" cy="0"/>
            </a:xfrm>
            <a:prstGeom prst="straightConnector1">
              <a:avLst/>
            </a:prstGeom>
            <a:noFill/>
            <a:ln cap="flat" cmpd="sng" w="9525">
              <a:solidFill>
                <a:schemeClr val="lt2"/>
              </a:solidFill>
              <a:prstDash val="solid"/>
              <a:round/>
              <a:headEnd len="med" w="med" type="none"/>
              <a:tailEnd len="med" w="med" type="none"/>
            </a:ln>
          </p:spPr>
        </p:cxnSp>
        <p:cxnSp>
          <p:nvCxnSpPr>
            <p:cNvPr id="78" name="Google Shape;78;p10"/>
            <p:cNvCxnSpPr/>
            <p:nvPr/>
          </p:nvCxnSpPr>
          <p:spPr>
            <a:xfrm>
              <a:off x="-87350" y="4624200"/>
              <a:ext cx="9311700" cy="0"/>
            </a:xfrm>
            <a:prstGeom prst="straightConnector1">
              <a:avLst/>
            </a:prstGeom>
            <a:noFill/>
            <a:ln cap="flat" cmpd="sng" w="9525">
              <a:solidFill>
                <a:schemeClr val="dk2"/>
              </a:solidFill>
              <a:prstDash val="solid"/>
              <a:round/>
              <a:headEnd len="med" w="med" type="none"/>
              <a:tailEnd len="med" w="med" type="none"/>
            </a:ln>
          </p:spPr>
        </p:cxnSp>
        <p:cxnSp>
          <p:nvCxnSpPr>
            <p:cNvPr id="79" name="Google Shape;79;p10"/>
            <p:cNvCxnSpPr/>
            <p:nvPr/>
          </p:nvCxnSpPr>
          <p:spPr>
            <a:xfrm>
              <a:off x="8870100" y="-53375"/>
              <a:ext cx="0" cy="5228400"/>
            </a:xfrm>
            <a:prstGeom prst="straightConnector1">
              <a:avLst/>
            </a:prstGeom>
            <a:noFill/>
            <a:ln cap="flat" cmpd="sng" w="9525">
              <a:solidFill>
                <a:schemeClr val="accent1"/>
              </a:solidFill>
              <a:prstDash val="solid"/>
              <a:round/>
              <a:headEnd len="med" w="med" type="none"/>
              <a:tailEnd len="med" w="med" type="none"/>
            </a:ln>
          </p:spPr>
        </p:cxnSp>
      </p:grpSp>
      <p:sp>
        <p:nvSpPr>
          <p:cNvPr id="80" name="Google Shape;80;p10"/>
          <p:cNvSpPr txBox="1"/>
          <p:nvPr>
            <p:ph type="title"/>
          </p:nvPr>
        </p:nvSpPr>
        <p:spPr>
          <a:xfrm>
            <a:off x="893340" y="1652100"/>
            <a:ext cx="4979700" cy="1839300"/>
          </a:xfrm>
          <a:prstGeom prst="rect">
            <a:avLst/>
          </a:prstGeom>
          <a:solidFill>
            <a:schemeClr val="accent1"/>
          </a:solidFill>
          <a:ln>
            <a:noFill/>
          </a:ln>
        </p:spPr>
        <p:txBody>
          <a:bodyPr anchorCtr="0" anchor="t"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miko"/>
              <a:buNone/>
              <a:defRPr b="1" sz="3000">
                <a:solidFill>
                  <a:schemeClr val="dk1"/>
                </a:solidFill>
                <a:latin typeface="Amiko"/>
                <a:ea typeface="Amiko"/>
                <a:cs typeface="Amiko"/>
                <a:sym typeface="Amiko"/>
              </a:defRPr>
            </a:lvl1pPr>
            <a:lvl2pPr lvl="1" rtl="0">
              <a:spcBef>
                <a:spcPts val="0"/>
              </a:spcBef>
              <a:spcAft>
                <a:spcPts val="0"/>
              </a:spcAft>
              <a:buClr>
                <a:schemeClr val="dk1"/>
              </a:buClr>
              <a:buSzPts val="3000"/>
              <a:buFont typeface="Amiko"/>
              <a:buNone/>
              <a:defRPr sz="3000">
                <a:solidFill>
                  <a:schemeClr val="dk1"/>
                </a:solidFill>
                <a:latin typeface="Amiko"/>
                <a:ea typeface="Amiko"/>
                <a:cs typeface="Amiko"/>
                <a:sym typeface="Amiko"/>
              </a:defRPr>
            </a:lvl2pPr>
            <a:lvl3pPr lvl="2" rtl="0">
              <a:spcBef>
                <a:spcPts val="0"/>
              </a:spcBef>
              <a:spcAft>
                <a:spcPts val="0"/>
              </a:spcAft>
              <a:buClr>
                <a:schemeClr val="dk1"/>
              </a:buClr>
              <a:buSzPts val="3000"/>
              <a:buFont typeface="Amiko"/>
              <a:buNone/>
              <a:defRPr sz="3000">
                <a:solidFill>
                  <a:schemeClr val="dk1"/>
                </a:solidFill>
                <a:latin typeface="Amiko"/>
                <a:ea typeface="Amiko"/>
                <a:cs typeface="Amiko"/>
                <a:sym typeface="Amiko"/>
              </a:defRPr>
            </a:lvl3pPr>
            <a:lvl4pPr lvl="3" rtl="0">
              <a:spcBef>
                <a:spcPts val="0"/>
              </a:spcBef>
              <a:spcAft>
                <a:spcPts val="0"/>
              </a:spcAft>
              <a:buClr>
                <a:schemeClr val="dk1"/>
              </a:buClr>
              <a:buSzPts val="3000"/>
              <a:buFont typeface="Amiko"/>
              <a:buNone/>
              <a:defRPr sz="3000">
                <a:solidFill>
                  <a:schemeClr val="dk1"/>
                </a:solidFill>
                <a:latin typeface="Amiko"/>
                <a:ea typeface="Amiko"/>
                <a:cs typeface="Amiko"/>
                <a:sym typeface="Amiko"/>
              </a:defRPr>
            </a:lvl4pPr>
            <a:lvl5pPr lvl="4" rtl="0">
              <a:spcBef>
                <a:spcPts val="0"/>
              </a:spcBef>
              <a:spcAft>
                <a:spcPts val="0"/>
              </a:spcAft>
              <a:buClr>
                <a:schemeClr val="dk1"/>
              </a:buClr>
              <a:buSzPts val="3000"/>
              <a:buFont typeface="Amiko"/>
              <a:buNone/>
              <a:defRPr sz="3000">
                <a:solidFill>
                  <a:schemeClr val="dk1"/>
                </a:solidFill>
                <a:latin typeface="Amiko"/>
                <a:ea typeface="Amiko"/>
                <a:cs typeface="Amiko"/>
                <a:sym typeface="Amiko"/>
              </a:defRPr>
            </a:lvl5pPr>
            <a:lvl6pPr lvl="5" rtl="0">
              <a:spcBef>
                <a:spcPts val="0"/>
              </a:spcBef>
              <a:spcAft>
                <a:spcPts val="0"/>
              </a:spcAft>
              <a:buClr>
                <a:schemeClr val="dk1"/>
              </a:buClr>
              <a:buSzPts val="3000"/>
              <a:buFont typeface="Amiko"/>
              <a:buNone/>
              <a:defRPr sz="3000">
                <a:solidFill>
                  <a:schemeClr val="dk1"/>
                </a:solidFill>
                <a:latin typeface="Amiko"/>
                <a:ea typeface="Amiko"/>
                <a:cs typeface="Amiko"/>
                <a:sym typeface="Amiko"/>
              </a:defRPr>
            </a:lvl6pPr>
            <a:lvl7pPr lvl="6" rtl="0">
              <a:spcBef>
                <a:spcPts val="0"/>
              </a:spcBef>
              <a:spcAft>
                <a:spcPts val="0"/>
              </a:spcAft>
              <a:buClr>
                <a:schemeClr val="dk1"/>
              </a:buClr>
              <a:buSzPts val="3000"/>
              <a:buFont typeface="Amiko"/>
              <a:buNone/>
              <a:defRPr sz="3000">
                <a:solidFill>
                  <a:schemeClr val="dk1"/>
                </a:solidFill>
                <a:latin typeface="Amiko"/>
                <a:ea typeface="Amiko"/>
                <a:cs typeface="Amiko"/>
                <a:sym typeface="Amiko"/>
              </a:defRPr>
            </a:lvl7pPr>
            <a:lvl8pPr lvl="7" rtl="0">
              <a:spcBef>
                <a:spcPts val="0"/>
              </a:spcBef>
              <a:spcAft>
                <a:spcPts val="0"/>
              </a:spcAft>
              <a:buClr>
                <a:schemeClr val="dk1"/>
              </a:buClr>
              <a:buSzPts val="3000"/>
              <a:buFont typeface="Amiko"/>
              <a:buNone/>
              <a:defRPr sz="3000">
                <a:solidFill>
                  <a:schemeClr val="dk1"/>
                </a:solidFill>
                <a:latin typeface="Amiko"/>
                <a:ea typeface="Amiko"/>
                <a:cs typeface="Amiko"/>
                <a:sym typeface="Amiko"/>
              </a:defRPr>
            </a:lvl8pPr>
            <a:lvl9pPr lvl="8" rtl="0">
              <a:spcBef>
                <a:spcPts val="0"/>
              </a:spcBef>
              <a:spcAft>
                <a:spcPts val="0"/>
              </a:spcAft>
              <a:buClr>
                <a:schemeClr val="dk1"/>
              </a:buClr>
              <a:buSzPts val="3000"/>
              <a:buFont typeface="Amiko"/>
              <a:buNone/>
              <a:defRPr sz="3000">
                <a:solidFill>
                  <a:schemeClr val="dk1"/>
                </a:solidFill>
                <a:latin typeface="Amiko"/>
                <a:ea typeface="Amiko"/>
                <a:cs typeface="Amiko"/>
                <a:sym typeface="Amik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indent="-317500" lvl="1" marL="914400" rtl="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rtl="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rtl="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rtl="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rtl="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rtl="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rtl="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rtl="0">
              <a:lnSpc>
                <a:spcPct val="100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EA4335"/>
          </p15:clr>
        </p15:guide>
        <p15:guide id="2">
          <p15:clr>
            <a:srgbClr val="EA4335"/>
          </p15:clr>
        </p15:guide>
        <p15:guide id="3" pos="5760">
          <p15:clr>
            <a:srgbClr val="EA4335"/>
          </p15:clr>
        </p15:guide>
        <p15:guide id="4" pos="449">
          <p15:clr>
            <a:srgbClr val="EA4335"/>
          </p15:clr>
        </p15:guide>
        <p15:guide id="5" pos="5311">
          <p15:clr>
            <a:srgbClr val="EA4335"/>
          </p15:clr>
        </p15:guide>
        <p15:guide id="6" orient="horz" pos="1620">
          <p15:clr>
            <a:srgbClr val="EA4335"/>
          </p15:clr>
        </p15:guide>
        <p15:guide id="7" orient="horz" pos="340">
          <p15:clr>
            <a:srgbClr val="EA4335"/>
          </p15:clr>
        </p15:guide>
        <p15:guide id="8" orient="horz">
          <p15:clr>
            <a:srgbClr val="EA4335"/>
          </p15:clr>
        </p15:guide>
        <p15:guide id="9" orient="horz" pos="2897">
          <p15:clr>
            <a:srgbClr val="EA4335"/>
          </p15:clr>
        </p15:guide>
        <p15:guide id="10" orient="horz" pos="3237">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6" name="Shape 276"/>
        <p:cNvGrpSpPr/>
        <p:nvPr/>
      </p:nvGrpSpPr>
      <p:grpSpPr>
        <a:xfrm>
          <a:off x="0" y="0"/>
          <a:ext cx="0" cy="0"/>
          <a:chOff x="0" y="0"/>
          <a:chExt cx="0" cy="0"/>
        </a:xfrm>
      </p:grpSpPr>
      <p:sp>
        <p:nvSpPr>
          <p:cNvPr id="277" name="Google Shape;277;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78" name="Google Shape;278;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9.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41.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3.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Czl36L2ZR6kA04PMVNIlZmqHMLQ1AwnxrA7zYCfCR2I/copy" TargetMode="External"/><Relationship Id="rId5"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 Id="rId3" Type="http://schemas.openxmlformats.org/officeDocument/2006/relationships/image" Target="../media/image14.png"/><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7.xml"/><Relationship Id="rId3" Type="http://schemas.openxmlformats.org/officeDocument/2006/relationships/hyperlink" Target="https://www.freepik.com/free-vector/set-cardboard-boxes-shipping_193390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s://www.freepik.com/free-vector/set-cardboard-boxes-shipping_1933897.htm/?utm_source=slidesgo_template&amp;utm_medium=referral-link&amp;utm_campaign=sg_resources&amp;utm_content=freepik" TargetMode="External"/><Relationship Id="rId4" Type="http://schemas.openxmlformats.org/officeDocument/2006/relationships/hyperlink" Target="https://www.freepik.com/free-photo/portrait-young-teenage-girl-with-cool-sunglasses_21154248.htm/?utm_source=slidesgo_template&amp;utm_medium=referral-link&amp;utm_campaign=sg_resources&amp;utm_content=freepik" TargetMode="External"/><Relationship Id="rId9" Type="http://schemas.openxmlformats.org/officeDocument/2006/relationships/hyperlink" Target="https://www.flaticon.com/packs/packaging-symbols-12/?utm_source=slidesgo_template&amp;utm_medium=referral-link&amp;utm_campaign=sg_resources&amp;utm_content=flaticon" TargetMode="External"/><Relationship Id="rId5" Type="http://schemas.openxmlformats.org/officeDocument/2006/relationships/hyperlink" Target="https://www.freepik.com/free-photo/confident-middle-aged-man-portrait_16691050.htm/?utm_source=slidesgo_template&amp;utm_medium=referral-link&amp;utm_campaign=sg_resources&amp;utm_content=freepik" TargetMode="External"/><Relationship Id="rId6" Type="http://schemas.openxmlformats.org/officeDocument/2006/relationships/hyperlink" Target="https://www.freepik.com/free-photo/high-angle-box-pink-background_11598462.htm/?utm_source=slidesgo_template&amp;utm_medium=referral-link&amp;utm_campaign=sg_resources&amp;utm_content=freepik" TargetMode="External"/><Relationship Id="rId7" Type="http://schemas.openxmlformats.org/officeDocument/2006/relationships/hyperlink" Target="https://www.freepik.com/free-photo/high-angle-boxes-with-blue-background_11598443.htm/?utm_source=slidesgo_template&amp;utm_medium=referral-link&amp;utm_campaign=sg_resources&amp;utm_content=freepik" TargetMode="External"/><Relationship Id="rId8" Type="http://schemas.openxmlformats.org/officeDocument/2006/relationships/hyperlink" Target="https://www.freepik.com/free-photo/high-angle-cardboard-boxes-arrangement_11598428.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9.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1.xml"/><Relationship Id="rId3" Type="http://schemas.openxmlformats.org/officeDocument/2006/relationships/hyperlink" Target="https://fonts.google.com/specimen/Amiko" TargetMode="External"/><Relationship Id="rId4" Type="http://schemas.openxmlformats.org/officeDocument/2006/relationships/hyperlink" Target="https://fonts.google.com/specimen/Lato"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5.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0.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8.png"/><Relationship Id="rId14" Type="http://schemas.openxmlformats.org/officeDocument/2006/relationships/image" Target="../media/image9.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7.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3"/>
          <p:cNvSpPr txBox="1"/>
          <p:nvPr>
            <p:ph idx="1" type="subTitle"/>
          </p:nvPr>
        </p:nvSpPr>
        <p:spPr>
          <a:xfrm>
            <a:off x="1035025" y="3427175"/>
            <a:ext cx="4367100" cy="35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287" name="Google Shape;287;p33"/>
          <p:cNvSpPr txBox="1"/>
          <p:nvPr>
            <p:ph type="ctrTitle"/>
          </p:nvPr>
        </p:nvSpPr>
        <p:spPr>
          <a:xfrm>
            <a:off x="933050" y="1225725"/>
            <a:ext cx="4571100" cy="203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800"/>
              <a:t>A</a:t>
            </a:r>
            <a:r>
              <a:rPr lang="en" sz="5800"/>
              <a:t>LL</a:t>
            </a:r>
            <a:r>
              <a:rPr lang="en" sz="5800"/>
              <a:t> A</a:t>
            </a:r>
            <a:r>
              <a:rPr lang="en" sz="5800"/>
              <a:t>BOUT</a:t>
            </a:r>
            <a:r>
              <a:rPr lang="en" sz="5600"/>
              <a:t> P</a:t>
            </a:r>
            <a:r>
              <a:rPr lang="en" sz="5600"/>
              <a:t>ACKAGING</a:t>
            </a:r>
            <a:endParaRPr sz="5600"/>
          </a:p>
          <a:p>
            <a:pPr indent="0" lvl="0" marL="0" rtl="0" algn="l">
              <a:spcBef>
                <a:spcPts val="0"/>
              </a:spcBef>
              <a:spcAft>
                <a:spcPts val="0"/>
              </a:spcAft>
              <a:buNone/>
            </a:pPr>
            <a:r>
              <a:rPr b="0" lang="en" sz="1650"/>
              <a:t>GRAPHIC DESIGN LESSON FOR COLLEGE</a:t>
            </a:r>
            <a:endParaRPr b="0" sz="1650"/>
          </a:p>
        </p:txBody>
      </p:sp>
      <p:grpSp>
        <p:nvGrpSpPr>
          <p:cNvPr id="288" name="Google Shape;288;p33"/>
          <p:cNvGrpSpPr/>
          <p:nvPr/>
        </p:nvGrpSpPr>
        <p:grpSpPr>
          <a:xfrm>
            <a:off x="6002448" y="1378136"/>
            <a:ext cx="2419488" cy="2387243"/>
            <a:chOff x="1540450" y="887750"/>
            <a:chExt cx="1318450" cy="1300950"/>
          </a:xfrm>
        </p:grpSpPr>
        <p:sp>
          <p:nvSpPr>
            <p:cNvPr id="289" name="Google Shape;289;p33"/>
            <p:cNvSpPr/>
            <p:nvPr/>
          </p:nvSpPr>
          <p:spPr>
            <a:xfrm>
              <a:off x="2104175" y="1577400"/>
              <a:ext cx="754725" cy="610475"/>
            </a:xfrm>
            <a:custGeom>
              <a:rect b="b" l="l" r="r" t="t"/>
              <a:pathLst>
                <a:path extrusionOk="0" h="24419" w="30189">
                  <a:moveTo>
                    <a:pt x="11409" y="1"/>
                  </a:moveTo>
                  <a:lnTo>
                    <a:pt x="0" y="2603"/>
                  </a:lnTo>
                  <a:lnTo>
                    <a:pt x="0" y="24351"/>
                  </a:lnTo>
                  <a:lnTo>
                    <a:pt x="6972" y="24351"/>
                  </a:lnTo>
                  <a:lnTo>
                    <a:pt x="7005" y="24418"/>
                  </a:lnTo>
                  <a:lnTo>
                    <a:pt x="30189" y="10908"/>
                  </a:lnTo>
                  <a:lnTo>
                    <a:pt x="11409"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3"/>
            <p:cNvSpPr/>
            <p:nvPr/>
          </p:nvSpPr>
          <p:spPr>
            <a:xfrm>
              <a:off x="1540450" y="1212975"/>
              <a:ext cx="566250" cy="975725"/>
            </a:xfrm>
            <a:custGeom>
              <a:rect b="b" l="l" r="r" t="t"/>
              <a:pathLst>
                <a:path extrusionOk="0" h="39029" w="22650">
                  <a:moveTo>
                    <a:pt x="33" y="1"/>
                  </a:moveTo>
                  <a:lnTo>
                    <a:pt x="0" y="25986"/>
                  </a:lnTo>
                  <a:lnTo>
                    <a:pt x="22549" y="39029"/>
                  </a:lnTo>
                  <a:lnTo>
                    <a:pt x="22650" y="13043"/>
                  </a:lnTo>
                  <a:lnTo>
                    <a:pt x="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3"/>
            <p:cNvSpPr/>
            <p:nvPr/>
          </p:nvSpPr>
          <p:spPr>
            <a:xfrm>
              <a:off x="2104175" y="1212975"/>
              <a:ext cx="569600" cy="975725"/>
            </a:xfrm>
            <a:custGeom>
              <a:rect b="b" l="l" r="r" t="t"/>
              <a:pathLst>
                <a:path extrusionOk="0" h="39029" w="22784">
                  <a:moveTo>
                    <a:pt x="22683" y="1"/>
                  </a:moveTo>
                  <a:lnTo>
                    <a:pt x="101" y="13043"/>
                  </a:lnTo>
                  <a:lnTo>
                    <a:pt x="0" y="39029"/>
                  </a:lnTo>
                  <a:lnTo>
                    <a:pt x="22783" y="25986"/>
                  </a:lnTo>
                  <a:lnTo>
                    <a:pt x="226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3"/>
            <p:cNvSpPr/>
            <p:nvPr/>
          </p:nvSpPr>
          <p:spPr>
            <a:xfrm>
              <a:off x="2104175" y="1212975"/>
              <a:ext cx="569600" cy="975725"/>
            </a:xfrm>
            <a:custGeom>
              <a:rect b="b" l="l" r="r" t="t"/>
              <a:pathLst>
                <a:path extrusionOk="0" h="39029" w="22784">
                  <a:moveTo>
                    <a:pt x="22683" y="1"/>
                  </a:moveTo>
                  <a:lnTo>
                    <a:pt x="0" y="39029"/>
                  </a:lnTo>
                  <a:lnTo>
                    <a:pt x="22783" y="25986"/>
                  </a:lnTo>
                  <a:lnTo>
                    <a:pt x="22683"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3"/>
            <p:cNvSpPr/>
            <p:nvPr/>
          </p:nvSpPr>
          <p:spPr>
            <a:xfrm>
              <a:off x="1666350" y="1792550"/>
              <a:ext cx="87600" cy="150150"/>
            </a:xfrm>
            <a:custGeom>
              <a:rect b="b" l="l" r="r" t="t"/>
              <a:pathLst>
                <a:path extrusionOk="0" h="6006" w="3504">
                  <a:moveTo>
                    <a:pt x="301" y="501"/>
                  </a:moveTo>
                  <a:lnTo>
                    <a:pt x="3170" y="2169"/>
                  </a:lnTo>
                  <a:lnTo>
                    <a:pt x="3170" y="5505"/>
                  </a:lnTo>
                  <a:lnTo>
                    <a:pt x="301" y="3837"/>
                  </a:lnTo>
                  <a:lnTo>
                    <a:pt x="301" y="501"/>
                  </a:lnTo>
                  <a:close/>
                  <a:moveTo>
                    <a:pt x="1" y="1"/>
                  </a:moveTo>
                  <a:lnTo>
                    <a:pt x="1" y="4004"/>
                  </a:lnTo>
                  <a:lnTo>
                    <a:pt x="3503" y="6005"/>
                  </a:lnTo>
                  <a:lnTo>
                    <a:pt x="3503" y="2002"/>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3"/>
            <p:cNvSpPr/>
            <p:nvPr/>
          </p:nvSpPr>
          <p:spPr>
            <a:xfrm>
              <a:off x="1684700" y="1825925"/>
              <a:ext cx="52575" cy="75425"/>
            </a:xfrm>
            <a:custGeom>
              <a:rect b="b" l="l" r="r" t="t"/>
              <a:pathLst>
                <a:path extrusionOk="0" h="3017" w="2103">
                  <a:moveTo>
                    <a:pt x="1" y="0"/>
                  </a:moveTo>
                  <a:cubicBezTo>
                    <a:pt x="1" y="634"/>
                    <a:pt x="401" y="1401"/>
                    <a:pt x="935" y="1735"/>
                  </a:cubicBezTo>
                  <a:lnTo>
                    <a:pt x="935" y="2502"/>
                  </a:lnTo>
                  <a:lnTo>
                    <a:pt x="568" y="2302"/>
                  </a:lnTo>
                  <a:cubicBezTo>
                    <a:pt x="558" y="2281"/>
                    <a:pt x="544" y="2273"/>
                    <a:pt x="530" y="2273"/>
                  </a:cubicBezTo>
                  <a:cubicBezTo>
                    <a:pt x="500" y="2273"/>
                    <a:pt x="468" y="2312"/>
                    <a:pt x="468" y="2335"/>
                  </a:cubicBezTo>
                  <a:cubicBezTo>
                    <a:pt x="468" y="2368"/>
                    <a:pt x="535" y="2402"/>
                    <a:pt x="568" y="2469"/>
                  </a:cubicBezTo>
                  <a:lnTo>
                    <a:pt x="1502" y="3002"/>
                  </a:lnTo>
                  <a:cubicBezTo>
                    <a:pt x="1512" y="3012"/>
                    <a:pt x="1521" y="3016"/>
                    <a:pt x="1530" y="3016"/>
                  </a:cubicBezTo>
                  <a:cubicBezTo>
                    <a:pt x="1552" y="3016"/>
                    <a:pt x="1569" y="2993"/>
                    <a:pt x="1569" y="2969"/>
                  </a:cubicBezTo>
                  <a:cubicBezTo>
                    <a:pt x="1569" y="2902"/>
                    <a:pt x="1535" y="2869"/>
                    <a:pt x="1502" y="2835"/>
                  </a:cubicBezTo>
                  <a:lnTo>
                    <a:pt x="1102" y="2635"/>
                  </a:lnTo>
                  <a:lnTo>
                    <a:pt x="1102" y="1868"/>
                  </a:lnTo>
                  <a:cubicBezTo>
                    <a:pt x="1250" y="1934"/>
                    <a:pt x="1387" y="1966"/>
                    <a:pt x="1508" y="1966"/>
                  </a:cubicBezTo>
                  <a:cubicBezTo>
                    <a:pt x="1876" y="1966"/>
                    <a:pt x="2102" y="1678"/>
                    <a:pt x="2102" y="1201"/>
                  </a:cubicBezTo>
                  <a:lnTo>
                    <a:pt x="1835" y="1034"/>
                  </a:lnTo>
                  <a:lnTo>
                    <a:pt x="1569" y="1535"/>
                  </a:lnTo>
                  <a:lnTo>
                    <a:pt x="1469" y="1668"/>
                  </a:lnTo>
                  <a:lnTo>
                    <a:pt x="1435" y="1468"/>
                  </a:lnTo>
                  <a:lnTo>
                    <a:pt x="1368" y="1201"/>
                  </a:lnTo>
                  <a:lnTo>
                    <a:pt x="1135" y="1668"/>
                  </a:lnTo>
                  <a:lnTo>
                    <a:pt x="1302" y="1034"/>
                  </a:lnTo>
                  <a:lnTo>
                    <a:pt x="1368" y="901"/>
                  </a:lnTo>
                  <a:lnTo>
                    <a:pt x="1402" y="1068"/>
                  </a:lnTo>
                  <a:lnTo>
                    <a:pt x="1469" y="1234"/>
                  </a:lnTo>
                  <a:lnTo>
                    <a:pt x="1569" y="9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3"/>
            <p:cNvSpPr/>
            <p:nvPr/>
          </p:nvSpPr>
          <p:spPr>
            <a:xfrm>
              <a:off x="1810625" y="1905150"/>
              <a:ext cx="20875" cy="45050"/>
            </a:xfrm>
            <a:custGeom>
              <a:rect b="b" l="l" r="r" t="t"/>
              <a:pathLst>
                <a:path extrusionOk="0" h="1802" w="835">
                  <a:moveTo>
                    <a:pt x="401" y="0"/>
                  </a:moveTo>
                  <a:lnTo>
                    <a:pt x="1" y="400"/>
                  </a:lnTo>
                  <a:lnTo>
                    <a:pt x="234" y="534"/>
                  </a:lnTo>
                  <a:lnTo>
                    <a:pt x="234" y="1568"/>
                  </a:lnTo>
                  <a:lnTo>
                    <a:pt x="568" y="1801"/>
                  </a:lnTo>
                  <a:lnTo>
                    <a:pt x="635" y="734"/>
                  </a:lnTo>
                  <a:lnTo>
                    <a:pt x="835" y="867"/>
                  </a:lnTo>
                  <a:lnTo>
                    <a:pt x="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3"/>
            <p:cNvSpPr/>
            <p:nvPr/>
          </p:nvSpPr>
          <p:spPr>
            <a:xfrm>
              <a:off x="1786450" y="1931825"/>
              <a:ext cx="45050" cy="32550"/>
            </a:xfrm>
            <a:custGeom>
              <a:rect b="b" l="l" r="r" t="t"/>
              <a:pathLst>
                <a:path extrusionOk="0" h="1302" w="1802">
                  <a:moveTo>
                    <a:pt x="0" y="0"/>
                  </a:moveTo>
                  <a:lnTo>
                    <a:pt x="0" y="301"/>
                  </a:lnTo>
                  <a:lnTo>
                    <a:pt x="1802" y="1301"/>
                  </a:lnTo>
                  <a:lnTo>
                    <a:pt x="1802" y="106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3"/>
            <p:cNvSpPr/>
            <p:nvPr/>
          </p:nvSpPr>
          <p:spPr>
            <a:xfrm>
              <a:off x="1786450" y="1891800"/>
              <a:ext cx="20875" cy="44225"/>
            </a:xfrm>
            <a:custGeom>
              <a:rect b="b" l="l" r="r" t="t"/>
              <a:pathLst>
                <a:path extrusionOk="0" h="1769" w="835">
                  <a:moveTo>
                    <a:pt x="434" y="0"/>
                  </a:moveTo>
                  <a:lnTo>
                    <a:pt x="0" y="401"/>
                  </a:lnTo>
                  <a:lnTo>
                    <a:pt x="267" y="534"/>
                  </a:lnTo>
                  <a:lnTo>
                    <a:pt x="267" y="1568"/>
                  </a:lnTo>
                  <a:lnTo>
                    <a:pt x="601" y="1768"/>
                  </a:lnTo>
                  <a:lnTo>
                    <a:pt x="634" y="734"/>
                  </a:lnTo>
                  <a:lnTo>
                    <a:pt x="834" y="868"/>
                  </a:lnTo>
                  <a:lnTo>
                    <a:pt x="4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3"/>
            <p:cNvSpPr/>
            <p:nvPr/>
          </p:nvSpPr>
          <p:spPr>
            <a:xfrm>
              <a:off x="1765600" y="1850100"/>
              <a:ext cx="87575" cy="150125"/>
            </a:xfrm>
            <a:custGeom>
              <a:rect b="b" l="l" r="r" t="t"/>
              <a:pathLst>
                <a:path extrusionOk="0" h="6005" w="3503">
                  <a:moveTo>
                    <a:pt x="301" y="501"/>
                  </a:moveTo>
                  <a:lnTo>
                    <a:pt x="3169" y="2169"/>
                  </a:lnTo>
                  <a:lnTo>
                    <a:pt x="3169" y="5504"/>
                  </a:lnTo>
                  <a:lnTo>
                    <a:pt x="301" y="3837"/>
                  </a:lnTo>
                  <a:lnTo>
                    <a:pt x="301" y="501"/>
                  </a:lnTo>
                  <a:close/>
                  <a:moveTo>
                    <a:pt x="0" y="0"/>
                  </a:moveTo>
                  <a:lnTo>
                    <a:pt x="0" y="4003"/>
                  </a:lnTo>
                  <a:lnTo>
                    <a:pt x="3503" y="6005"/>
                  </a:lnTo>
                  <a:lnTo>
                    <a:pt x="3503" y="2002"/>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3"/>
            <p:cNvSpPr/>
            <p:nvPr/>
          </p:nvSpPr>
          <p:spPr>
            <a:xfrm>
              <a:off x="1590475" y="1782175"/>
              <a:ext cx="45900" cy="60100"/>
            </a:xfrm>
            <a:custGeom>
              <a:rect b="b" l="l" r="r" t="t"/>
              <a:pathLst>
                <a:path extrusionOk="0" h="2404" w="1836">
                  <a:moveTo>
                    <a:pt x="844" y="1"/>
                  </a:moveTo>
                  <a:cubicBezTo>
                    <a:pt x="834" y="1"/>
                    <a:pt x="834" y="16"/>
                    <a:pt x="834" y="16"/>
                  </a:cubicBezTo>
                  <a:lnTo>
                    <a:pt x="834" y="216"/>
                  </a:lnTo>
                  <a:cubicBezTo>
                    <a:pt x="593" y="95"/>
                    <a:pt x="387" y="28"/>
                    <a:pt x="240" y="28"/>
                  </a:cubicBezTo>
                  <a:cubicBezTo>
                    <a:pt x="103" y="28"/>
                    <a:pt x="17" y="87"/>
                    <a:pt x="0" y="216"/>
                  </a:cubicBezTo>
                  <a:cubicBezTo>
                    <a:pt x="34" y="216"/>
                    <a:pt x="134" y="249"/>
                    <a:pt x="201" y="282"/>
                  </a:cubicBezTo>
                  <a:cubicBezTo>
                    <a:pt x="334" y="316"/>
                    <a:pt x="434" y="416"/>
                    <a:pt x="467" y="483"/>
                  </a:cubicBezTo>
                  <a:cubicBezTo>
                    <a:pt x="476" y="474"/>
                    <a:pt x="492" y="469"/>
                    <a:pt x="513" y="469"/>
                  </a:cubicBezTo>
                  <a:cubicBezTo>
                    <a:pt x="568" y="469"/>
                    <a:pt x="652" y="500"/>
                    <a:pt x="701" y="549"/>
                  </a:cubicBezTo>
                  <a:cubicBezTo>
                    <a:pt x="801" y="583"/>
                    <a:pt x="868" y="649"/>
                    <a:pt x="934" y="716"/>
                  </a:cubicBezTo>
                  <a:cubicBezTo>
                    <a:pt x="968" y="716"/>
                    <a:pt x="1035" y="749"/>
                    <a:pt x="1135" y="783"/>
                  </a:cubicBezTo>
                  <a:cubicBezTo>
                    <a:pt x="1268" y="816"/>
                    <a:pt x="1335" y="916"/>
                    <a:pt x="1368" y="983"/>
                  </a:cubicBezTo>
                  <a:cubicBezTo>
                    <a:pt x="1386" y="974"/>
                    <a:pt x="1406" y="970"/>
                    <a:pt x="1428" y="970"/>
                  </a:cubicBezTo>
                  <a:cubicBezTo>
                    <a:pt x="1488" y="970"/>
                    <a:pt x="1562" y="1001"/>
                    <a:pt x="1635" y="1050"/>
                  </a:cubicBezTo>
                  <a:cubicBezTo>
                    <a:pt x="1692" y="1078"/>
                    <a:pt x="1774" y="1107"/>
                    <a:pt x="1817" y="1177"/>
                  </a:cubicBezTo>
                  <a:lnTo>
                    <a:pt x="1817" y="1177"/>
                  </a:lnTo>
                  <a:cubicBezTo>
                    <a:pt x="1673" y="880"/>
                    <a:pt x="1350" y="473"/>
                    <a:pt x="934" y="249"/>
                  </a:cubicBezTo>
                  <a:lnTo>
                    <a:pt x="934" y="82"/>
                  </a:lnTo>
                  <a:lnTo>
                    <a:pt x="868" y="16"/>
                  </a:lnTo>
                  <a:cubicBezTo>
                    <a:pt x="857" y="4"/>
                    <a:pt x="849" y="1"/>
                    <a:pt x="844" y="1"/>
                  </a:cubicBezTo>
                  <a:close/>
                  <a:moveTo>
                    <a:pt x="1817" y="1177"/>
                  </a:moveTo>
                  <a:lnTo>
                    <a:pt x="1817" y="1177"/>
                  </a:lnTo>
                  <a:cubicBezTo>
                    <a:pt x="1823" y="1191"/>
                    <a:pt x="1829" y="1204"/>
                    <a:pt x="1835" y="1216"/>
                  </a:cubicBezTo>
                  <a:cubicBezTo>
                    <a:pt x="1830" y="1202"/>
                    <a:pt x="1824" y="1189"/>
                    <a:pt x="1817" y="1177"/>
                  </a:cubicBezTo>
                  <a:close/>
                  <a:moveTo>
                    <a:pt x="934" y="2050"/>
                  </a:moveTo>
                  <a:lnTo>
                    <a:pt x="934" y="2117"/>
                  </a:lnTo>
                  <a:cubicBezTo>
                    <a:pt x="934" y="2250"/>
                    <a:pt x="1001" y="2317"/>
                    <a:pt x="1101" y="2384"/>
                  </a:cubicBezTo>
                  <a:cubicBezTo>
                    <a:pt x="1126" y="2396"/>
                    <a:pt x="1146" y="2404"/>
                    <a:pt x="1164" y="2404"/>
                  </a:cubicBezTo>
                  <a:cubicBezTo>
                    <a:pt x="1197" y="2404"/>
                    <a:pt x="1226" y="2381"/>
                    <a:pt x="1268" y="2317"/>
                  </a:cubicBezTo>
                  <a:lnTo>
                    <a:pt x="1268" y="2250"/>
                  </a:lnTo>
                  <a:lnTo>
                    <a:pt x="1201" y="2217"/>
                  </a:lnTo>
                  <a:cubicBezTo>
                    <a:pt x="1190" y="2195"/>
                    <a:pt x="1183" y="2187"/>
                    <a:pt x="1178" y="2187"/>
                  </a:cubicBezTo>
                  <a:cubicBezTo>
                    <a:pt x="1168" y="2187"/>
                    <a:pt x="1168" y="2217"/>
                    <a:pt x="1168" y="2217"/>
                  </a:cubicBezTo>
                  <a:cubicBezTo>
                    <a:pt x="1168" y="2266"/>
                    <a:pt x="1150" y="2297"/>
                    <a:pt x="1101" y="2297"/>
                  </a:cubicBezTo>
                  <a:cubicBezTo>
                    <a:pt x="1083" y="2297"/>
                    <a:pt x="1061" y="2293"/>
                    <a:pt x="1035" y="2284"/>
                  </a:cubicBezTo>
                  <a:cubicBezTo>
                    <a:pt x="968" y="2250"/>
                    <a:pt x="934" y="2117"/>
                    <a:pt x="934" y="20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3"/>
            <p:cNvSpPr/>
            <p:nvPr/>
          </p:nvSpPr>
          <p:spPr>
            <a:xfrm>
              <a:off x="1568800" y="1735850"/>
              <a:ext cx="87575" cy="150125"/>
            </a:xfrm>
            <a:custGeom>
              <a:rect b="b" l="l" r="r" t="t"/>
              <a:pathLst>
                <a:path extrusionOk="0" h="6005" w="3503">
                  <a:moveTo>
                    <a:pt x="300" y="501"/>
                  </a:moveTo>
                  <a:lnTo>
                    <a:pt x="3169" y="2169"/>
                  </a:lnTo>
                  <a:lnTo>
                    <a:pt x="3169" y="5504"/>
                  </a:lnTo>
                  <a:lnTo>
                    <a:pt x="300" y="3837"/>
                  </a:lnTo>
                  <a:lnTo>
                    <a:pt x="300" y="501"/>
                  </a:lnTo>
                  <a:close/>
                  <a:moveTo>
                    <a:pt x="0" y="1"/>
                  </a:moveTo>
                  <a:lnTo>
                    <a:pt x="0" y="4003"/>
                  </a:lnTo>
                  <a:lnTo>
                    <a:pt x="3503" y="6005"/>
                  </a:lnTo>
                  <a:lnTo>
                    <a:pt x="3503" y="2002"/>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3"/>
            <p:cNvSpPr/>
            <p:nvPr/>
          </p:nvSpPr>
          <p:spPr>
            <a:xfrm>
              <a:off x="1824800" y="887750"/>
              <a:ext cx="846475" cy="488700"/>
            </a:xfrm>
            <a:custGeom>
              <a:rect b="b" l="l" r="r" t="t"/>
              <a:pathLst>
                <a:path extrusionOk="0" h="19548" w="33859">
                  <a:moveTo>
                    <a:pt x="11276" y="0"/>
                  </a:moveTo>
                  <a:lnTo>
                    <a:pt x="1" y="6505"/>
                  </a:lnTo>
                  <a:lnTo>
                    <a:pt x="22584" y="19548"/>
                  </a:lnTo>
                  <a:lnTo>
                    <a:pt x="33858" y="13010"/>
                  </a:lnTo>
                  <a:lnTo>
                    <a:pt x="112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3"/>
            <p:cNvSpPr/>
            <p:nvPr/>
          </p:nvSpPr>
          <p:spPr>
            <a:xfrm>
              <a:off x="1541275" y="1050350"/>
              <a:ext cx="848125" cy="488725"/>
            </a:xfrm>
            <a:custGeom>
              <a:rect b="b" l="l" r="r" t="t"/>
              <a:pathLst>
                <a:path extrusionOk="0" h="19549" w="33925">
                  <a:moveTo>
                    <a:pt x="11342" y="1"/>
                  </a:moveTo>
                  <a:lnTo>
                    <a:pt x="0" y="6506"/>
                  </a:lnTo>
                  <a:lnTo>
                    <a:pt x="22617" y="19548"/>
                  </a:lnTo>
                  <a:lnTo>
                    <a:pt x="33925" y="13044"/>
                  </a:lnTo>
                  <a:lnTo>
                    <a:pt x="113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3"/>
            <p:cNvSpPr/>
            <p:nvPr/>
          </p:nvSpPr>
          <p:spPr>
            <a:xfrm>
              <a:off x="1787275" y="1033675"/>
              <a:ext cx="632975" cy="362800"/>
            </a:xfrm>
            <a:custGeom>
              <a:rect b="b" l="l" r="r" t="t"/>
              <a:pathLst>
                <a:path extrusionOk="0" h="14512" w="25319">
                  <a:moveTo>
                    <a:pt x="2636" y="1"/>
                  </a:moveTo>
                  <a:lnTo>
                    <a:pt x="1" y="1502"/>
                  </a:lnTo>
                  <a:lnTo>
                    <a:pt x="22684" y="14511"/>
                  </a:lnTo>
                  <a:lnTo>
                    <a:pt x="25319" y="13010"/>
                  </a:lnTo>
                  <a:lnTo>
                    <a:pt x="26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3"/>
            <p:cNvSpPr/>
            <p:nvPr/>
          </p:nvSpPr>
          <p:spPr>
            <a:xfrm>
              <a:off x="2354350" y="1358925"/>
              <a:ext cx="65900" cy="174300"/>
            </a:xfrm>
            <a:custGeom>
              <a:rect b="b" l="l" r="r" t="t"/>
              <a:pathLst>
                <a:path extrusionOk="0" h="6972" w="2636">
                  <a:moveTo>
                    <a:pt x="2636" y="0"/>
                  </a:moveTo>
                  <a:lnTo>
                    <a:pt x="1" y="1501"/>
                  </a:lnTo>
                  <a:lnTo>
                    <a:pt x="1" y="6972"/>
                  </a:lnTo>
                  <a:lnTo>
                    <a:pt x="401" y="6238"/>
                  </a:lnTo>
                  <a:lnTo>
                    <a:pt x="668" y="6972"/>
                  </a:lnTo>
                  <a:lnTo>
                    <a:pt x="768" y="6471"/>
                  </a:lnTo>
                  <a:lnTo>
                    <a:pt x="1068" y="6738"/>
                  </a:lnTo>
                  <a:lnTo>
                    <a:pt x="1168" y="6205"/>
                  </a:lnTo>
                  <a:lnTo>
                    <a:pt x="1602" y="6571"/>
                  </a:lnTo>
                  <a:lnTo>
                    <a:pt x="1735" y="6004"/>
                  </a:lnTo>
                  <a:lnTo>
                    <a:pt x="2236" y="6371"/>
                  </a:lnTo>
                  <a:lnTo>
                    <a:pt x="2402" y="5704"/>
                  </a:lnTo>
                  <a:lnTo>
                    <a:pt x="2636" y="5904"/>
                  </a:lnTo>
                  <a:lnTo>
                    <a:pt x="26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3"/>
            <p:cNvSpPr/>
            <p:nvPr/>
          </p:nvSpPr>
          <p:spPr>
            <a:xfrm>
              <a:off x="1790625" y="1031175"/>
              <a:ext cx="632975" cy="364450"/>
            </a:xfrm>
            <a:custGeom>
              <a:rect b="b" l="l" r="r" t="t"/>
              <a:pathLst>
                <a:path extrusionOk="0" h="14578" w="25319">
                  <a:moveTo>
                    <a:pt x="22683" y="1"/>
                  </a:moveTo>
                  <a:lnTo>
                    <a:pt x="0" y="13010"/>
                  </a:lnTo>
                  <a:lnTo>
                    <a:pt x="2635" y="14578"/>
                  </a:lnTo>
                  <a:lnTo>
                    <a:pt x="25318" y="1568"/>
                  </a:lnTo>
                  <a:lnTo>
                    <a:pt x="226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3"/>
            <p:cNvSpPr/>
            <p:nvPr/>
          </p:nvSpPr>
          <p:spPr>
            <a:xfrm>
              <a:off x="1790625" y="1356425"/>
              <a:ext cx="65900" cy="175150"/>
            </a:xfrm>
            <a:custGeom>
              <a:rect b="b" l="l" r="r" t="t"/>
              <a:pathLst>
                <a:path extrusionOk="0" h="7006" w="2636">
                  <a:moveTo>
                    <a:pt x="0" y="0"/>
                  </a:moveTo>
                  <a:lnTo>
                    <a:pt x="0" y="5971"/>
                  </a:lnTo>
                  <a:lnTo>
                    <a:pt x="267" y="5771"/>
                  </a:lnTo>
                  <a:lnTo>
                    <a:pt x="434" y="6438"/>
                  </a:lnTo>
                  <a:lnTo>
                    <a:pt x="934" y="6071"/>
                  </a:lnTo>
                  <a:lnTo>
                    <a:pt x="1034" y="6605"/>
                  </a:lnTo>
                  <a:lnTo>
                    <a:pt x="1468" y="6271"/>
                  </a:lnTo>
                  <a:lnTo>
                    <a:pt x="1535" y="6805"/>
                  </a:lnTo>
                  <a:lnTo>
                    <a:pt x="1868" y="6505"/>
                  </a:lnTo>
                  <a:lnTo>
                    <a:pt x="1935" y="7005"/>
                  </a:lnTo>
                  <a:lnTo>
                    <a:pt x="2202" y="6271"/>
                  </a:lnTo>
                  <a:lnTo>
                    <a:pt x="2602" y="7005"/>
                  </a:lnTo>
                  <a:lnTo>
                    <a:pt x="2635" y="156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42"/>
          <p:cNvSpPr txBox="1"/>
          <p:nvPr>
            <p:ph idx="3" type="subTitle"/>
          </p:nvPr>
        </p:nvSpPr>
        <p:spPr>
          <a:xfrm>
            <a:off x="1062126" y="3441326"/>
            <a:ext cx="3166800" cy="51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CONSUMERS</a:t>
            </a:r>
            <a:endParaRPr/>
          </a:p>
        </p:txBody>
      </p:sp>
      <p:sp>
        <p:nvSpPr>
          <p:cNvPr id="557" name="Google Shape;557;p42"/>
          <p:cNvSpPr txBox="1"/>
          <p:nvPr>
            <p:ph idx="8" type="subTitle"/>
          </p:nvPr>
        </p:nvSpPr>
        <p:spPr>
          <a:xfrm>
            <a:off x="4915073" y="3441326"/>
            <a:ext cx="3166800" cy="51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VALUES</a:t>
            </a:r>
            <a:endParaRPr/>
          </a:p>
        </p:txBody>
      </p:sp>
      <p:sp>
        <p:nvSpPr>
          <p:cNvPr id="558" name="Google Shape;558;p42"/>
          <p:cNvSpPr txBox="1"/>
          <p:nvPr>
            <p:ph idx="2" type="subTitle"/>
          </p:nvPr>
        </p:nvSpPr>
        <p:spPr>
          <a:xfrm>
            <a:off x="4915073" y="1822288"/>
            <a:ext cx="3166800" cy="51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IMPACT</a:t>
            </a:r>
            <a:endParaRPr/>
          </a:p>
        </p:txBody>
      </p:sp>
      <p:sp>
        <p:nvSpPr>
          <p:cNvPr id="559" name="Google Shape;559;p42"/>
          <p:cNvSpPr txBox="1"/>
          <p:nvPr>
            <p:ph idx="1" type="subTitle"/>
          </p:nvPr>
        </p:nvSpPr>
        <p:spPr>
          <a:xfrm>
            <a:off x="1062126" y="1822288"/>
            <a:ext cx="3166800" cy="51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REDUCTION</a:t>
            </a:r>
            <a:endParaRPr/>
          </a:p>
        </p:txBody>
      </p:sp>
      <p:sp>
        <p:nvSpPr>
          <p:cNvPr id="560" name="Google Shape;560;p42"/>
          <p:cNvSpPr txBox="1"/>
          <p:nvPr>
            <p:ph idx="5" type="subTitle"/>
          </p:nvPr>
        </p:nvSpPr>
        <p:spPr>
          <a:xfrm>
            <a:off x="1062126" y="3884151"/>
            <a:ext cx="3166800" cy="6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a:t>
            </a:r>
            <a:endParaRPr/>
          </a:p>
        </p:txBody>
      </p:sp>
      <p:sp>
        <p:nvSpPr>
          <p:cNvPr id="561" name="Google Shape;561;p42"/>
          <p:cNvSpPr txBox="1"/>
          <p:nvPr>
            <p:ph idx="6" type="subTitle"/>
          </p:nvPr>
        </p:nvSpPr>
        <p:spPr>
          <a:xfrm>
            <a:off x="4915074" y="3884151"/>
            <a:ext cx="3166800" cy="6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System</a:t>
            </a:r>
            <a:endParaRPr/>
          </a:p>
        </p:txBody>
      </p:sp>
      <p:sp>
        <p:nvSpPr>
          <p:cNvPr id="562" name="Google Shape;562;p42"/>
          <p:cNvSpPr txBox="1"/>
          <p:nvPr>
            <p:ph idx="7" type="subTitle"/>
          </p:nvPr>
        </p:nvSpPr>
        <p:spPr>
          <a:xfrm>
            <a:off x="1062126" y="2265111"/>
            <a:ext cx="3166800" cy="6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 and it’s really hot</a:t>
            </a:r>
            <a:endParaRPr/>
          </a:p>
        </p:txBody>
      </p:sp>
      <p:sp>
        <p:nvSpPr>
          <p:cNvPr id="563" name="Google Shape;563;p42"/>
          <p:cNvSpPr txBox="1"/>
          <p:nvPr>
            <p:ph idx="4" type="subTitle"/>
          </p:nvPr>
        </p:nvSpPr>
        <p:spPr>
          <a:xfrm>
            <a:off x="4915074" y="2265111"/>
            <a:ext cx="3166800" cy="6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564" name="Google Shape;564;p42"/>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SUSTAINABILITY</a:t>
            </a:r>
            <a:endParaRPr/>
          </a:p>
        </p:txBody>
      </p:sp>
      <p:sp>
        <p:nvSpPr>
          <p:cNvPr id="565" name="Google Shape;565;p42"/>
          <p:cNvSpPr/>
          <p:nvPr/>
        </p:nvSpPr>
        <p:spPr>
          <a:xfrm>
            <a:off x="1171351" y="1451438"/>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2"/>
          <p:cNvSpPr/>
          <p:nvPr/>
        </p:nvSpPr>
        <p:spPr>
          <a:xfrm>
            <a:off x="1171351" y="3080800"/>
            <a:ext cx="1773900" cy="36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2"/>
          <p:cNvSpPr/>
          <p:nvPr/>
        </p:nvSpPr>
        <p:spPr>
          <a:xfrm>
            <a:off x="5026176" y="1451438"/>
            <a:ext cx="17739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2"/>
          <p:cNvSpPr/>
          <p:nvPr/>
        </p:nvSpPr>
        <p:spPr>
          <a:xfrm>
            <a:off x="5026176" y="3080800"/>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 name="Google Shape;569;p42"/>
          <p:cNvGrpSpPr/>
          <p:nvPr/>
        </p:nvGrpSpPr>
        <p:grpSpPr>
          <a:xfrm>
            <a:off x="1247551" y="1478855"/>
            <a:ext cx="310912" cy="310894"/>
            <a:chOff x="4750675" y="1353600"/>
            <a:chExt cx="426725" cy="426700"/>
          </a:xfrm>
        </p:grpSpPr>
        <p:sp>
          <p:nvSpPr>
            <p:cNvPr id="570" name="Google Shape;570;p42"/>
            <p:cNvSpPr/>
            <p:nvPr/>
          </p:nvSpPr>
          <p:spPr>
            <a:xfrm>
              <a:off x="4750675" y="1353600"/>
              <a:ext cx="426725" cy="426700"/>
            </a:xfrm>
            <a:custGeom>
              <a:rect b="b" l="l" r="r" t="t"/>
              <a:pathLst>
                <a:path extrusionOk="0" h="17068" w="17069">
                  <a:moveTo>
                    <a:pt x="8537" y="1035"/>
                  </a:moveTo>
                  <a:cubicBezTo>
                    <a:pt x="10457" y="1035"/>
                    <a:pt x="12377" y="1768"/>
                    <a:pt x="13839" y="3229"/>
                  </a:cubicBezTo>
                  <a:cubicBezTo>
                    <a:pt x="16641" y="6035"/>
                    <a:pt x="16748" y="10523"/>
                    <a:pt x="14175" y="13462"/>
                  </a:cubicBezTo>
                  <a:lnTo>
                    <a:pt x="9950" y="9240"/>
                  </a:lnTo>
                  <a:lnTo>
                    <a:pt x="13279" y="5912"/>
                  </a:lnTo>
                  <a:cubicBezTo>
                    <a:pt x="13876" y="5312"/>
                    <a:pt x="13855" y="4350"/>
                    <a:pt x="13279" y="3792"/>
                  </a:cubicBezTo>
                  <a:cubicBezTo>
                    <a:pt x="12990" y="3498"/>
                    <a:pt x="12607" y="3349"/>
                    <a:pt x="12221" y="3349"/>
                  </a:cubicBezTo>
                  <a:cubicBezTo>
                    <a:pt x="11839" y="3349"/>
                    <a:pt x="11455" y="3495"/>
                    <a:pt x="11158" y="3792"/>
                  </a:cubicBezTo>
                  <a:lnTo>
                    <a:pt x="7830" y="7120"/>
                  </a:lnTo>
                  <a:lnTo>
                    <a:pt x="3603" y="2893"/>
                  </a:lnTo>
                  <a:cubicBezTo>
                    <a:pt x="5014" y="1659"/>
                    <a:pt x="6772" y="1035"/>
                    <a:pt x="8537" y="1035"/>
                  </a:cubicBezTo>
                  <a:close/>
                  <a:moveTo>
                    <a:pt x="2894" y="3603"/>
                  </a:moveTo>
                  <a:lnTo>
                    <a:pt x="7121" y="7830"/>
                  </a:lnTo>
                  <a:lnTo>
                    <a:pt x="9241" y="9950"/>
                  </a:lnTo>
                  <a:lnTo>
                    <a:pt x="13468" y="14174"/>
                  </a:lnTo>
                  <a:cubicBezTo>
                    <a:pt x="12057" y="15407"/>
                    <a:pt x="10292" y="16025"/>
                    <a:pt x="8527" y="16025"/>
                  </a:cubicBezTo>
                  <a:cubicBezTo>
                    <a:pt x="6609" y="16025"/>
                    <a:pt x="4692" y="15296"/>
                    <a:pt x="3230" y="13835"/>
                  </a:cubicBezTo>
                  <a:cubicBezTo>
                    <a:pt x="427" y="11032"/>
                    <a:pt x="321" y="6542"/>
                    <a:pt x="2894" y="3603"/>
                  </a:cubicBezTo>
                  <a:close/>
                  <a:moveTo>
                    <a:pt x="8534" y="0"/>
                  </a:moveTo>
                  <a:cubicBezTo>
                    <a:pt x="3891" y="0"/>
                    <a:pt x="1" y="3875"/>
                    <a:pt x="1" y="8531"/>
                  </a:cubicBezTo>
                  <a:cubicBezTo>
                    <a:pt x="1" y="13192"/>
                    <a:pt x="3894" y="17067"/>
                    <a:pt x="8534" y="17067"/>
                  </a:cubicBezTo>
                  <a:cubicBezTo>
                    <a:pt x="13177" y="17067"/>
                    <a:pt x="17068" y="13190"/>
                    <a:pt x="17068" y="8531"/>
                  </a:cubicBezTo>
                  <a:cubicBezTo>
                    <a:pt x="17068" y="3872"/>
                    <a:pt x="13175"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2"/>
            <p:cNvSpPr/>
            <p:nvPr/>
          </p:nvSpPr>
          <p:spPr>
            <a:xfrm>
              <a:off x="4846425" y="1607400"/>
              <a:ext cx="77075" cy="85200"/>
            </a:xfrm>
            <a:custGeom>
              <a:rect b="b" l="l" r="r" t="t"/>
              <a:pathLst>
                <a:path extrusionOk="0" h="3408" w="3083">
                  <a:moveTo>
                    <a:pt x="1667" y="0"/>
                  </a:moveTo>
                  <a:lnTo>
                    <a:pt x="182" y="1494"/>
                  </a:lnTo>
                  <a:cubicBezTo>
                    <a:pt x="48" y="1627"/>
                    <a:pt x="0" y="1824"/>
                    <a:pt x="61" y="2003"/>
                  </a:cubicBezTo>
                  <a:lnTo>
                    <a:pt x="411" y="3064"/>
                  </a:lnTo>
                  <a:cubicBezTo>
                    <a:pt x="484" y="3283"/>
                    <a:pt x="683" y="3407"/>
                    <a:pt x="887" y="3407"/>
                  </a:cubicBezTo>
                  <a:cubicBezTo>
                    <a:pt x="1011" y="3407"/>
                    <a:pt x="1137" y="3361"/>
                    <a:pt x="1238" y="3262"/>
                  </a:cubicBezTo>
                  <a:lnTo>
                    <a:pt x="3083" y="1416"/>
                  </a:lnTo>
                  <a:lnTo>
                    <a:pt x="1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2"/>
            <p:cNvSpPr/>
            <p:nvPr/>
          </p:nvSpPr>
          <p:spPr>
            <a:xfrm>
              <a:off x="4901025" y="1566850"/>
              <a:ext cx="63075" cy="61950"/>
            </a:xfrm>
            <a:custGeom>
              <a:rect b="b" l="l" r="r" t="t"/>
              <a:pathLst>
                <a:path extrusionOk="0" h="2478" w="2523">
                  <a:moveTo>
                    <a:pt x="403" y="1"/>
                  </a:moveTo>
                  <a:lnTo>
                    <a:pt x="198" y="209"/>
                  </a:lnTo>
                  <a:cubicBezTo>
                    <a:pt x="0" y="406"/>
                    <a:pt x="0" y="724"/>
                    <a:pt x="198" y="916"/>
                  </a:cubicBezTo>
                  <a:lnTo>
                    <a:pt x="1611" y="2329"/>
                  </a:lnTo>
                  <a:cubicBezTo>
                    <a:pt x="1708" y="2428"/>
                    <a:pt x="1836" y="2477"/>
                    <a:pt x="1964" y="2477"/>
                  </a:cubicBezTo>
                  <a:cubicBezTo>
                    <a:pt x="2092" y="2477"/>
                    <a:pt x="2220" y="2428"/>
                    <a:pt x="2318" y="2329"/>
                  </a:cubicBezTo>
                  <a:lnTo>
                    <a:pt x="2523" y="2124"/>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42"/>
          <p:cNvGrpSpPr/>
          <p:nvPr/>
        </p:nvGrpSpPr>
        <p:grpSpPr>
          <a:xfrm>
            <a:off x="1247558" y="3108205"/>
            <a:ext cx="310912" cy="310894"/>
            <a:chOff x="5279425" y="1365725"/>
            <a:chExt cx="426725" cy="426700"/>
          </a:xfrm>
        </p:grpSpPr>
        <p:sp>
          <p:nvSpPr>
            <p:cNvPr id="574" name="Google Shape;574;p42"/>
            <p:cNvSpPr/>
            <p:nvPr/>
          </p:nvSpPr>
          <p:spPr>
            <a:xfrm>
              <a:off x="5279425" y="1365725"/>
              <a:ext cx="426725" cy="426700"/>
            </a:xfrm>
            <a:custGeom>
              <a:rect b="b" l="l" r="r" t="t"/>
              <a:pathLst>
                <a:path extrusionOk="0" h="17068" w="17069">
                  <a:moveTo>
                    <a:pt x="10657" y="5911"/>
                  </a:moveTo>
                  <a:cubicBezTo>
                    <a:pt x="10785" y="5911"/>
                    <a:pt x="10912" y="5959"/>
                    <a:pt x="11009" y="6057"/>
                  </a:cubicBezTo>
                  <a:cubicBezTo>
                    <a:pt x="11207" y="6254"/>
                    <a:pt x="11207" y="6571"/>
                    <a:pt x="11009" y="6763"/>
                  </a:cubicBezTo>
                  <a:cubicBezTo>
                    <a:pt x="10911" y="6862"/>
                    <a:pt x="10782" y="6911"/>
                    <a:pt x="10654" y="6911"/>
                  </a:cubicBezTo>
                  <a:cubicBezTo>
                    <a:pt x="10526" y="6911"/>
                    <a:pt x="10399" y="6862"/>
                    <a:pt x="10303" y="6763"/>
                  </a:cubicBezTo>
                  <a:cubicBezTo>
                    <a:pt x="10108" y="6571"/>
                    <a:pt x="10108" y="6254"/>
                    <a:pt x="10303" y="6057"/>
                  </a:cubicBezTo>
                  <a:cubicBezTo>
                    <a:pt x="10401" y="5959"/>
                    <a:pt x="10529" y="5911"/>
                    <a:pt x="10657" y="5911"/>
                  </a:cubicBezTo>
                  <a:close/>
                  <a:moveTo>
                    <a:pt x="8532" y="1030"/>
                  </a:moveTo>
                  <a:cubicBezTo>
                    <a:pt x="12673" y="1035"/>
                    <a:pt x="16036" y="4398"/>
                    <a:pt x="16036" y="8534"/>
                  </a:cubicBezTo>
                  <a:cubicBezTo>
                    <a:pt x="16036" y="10422"/>
                    <a:pt x="15329" y="12145"/>
                    <a:pt x="14172" y="13465"/>
                  </a:cubicBezTo>
                  <a:lnTo>
                    <a:pt x="10607" y="9897"/>
                  </a:lnTo>
                  <a:cubicBezTo>
                    <a:pt x="10793" y="9622"/>
                    <a:pt x="10953" y="9310"/>
                    <a:pt x="11055" y="8934"/>
                  </a:cubicBezTo>
                  <a:cubicBezTo>
                    <a:pt x="11625" y="8777"/>
                    <a:pt x="12076" y="8531"/>
                    <a:pt x="12423" y="8179"/>
                  </a:cubicBezTo>
                  <a:cubicBezTo>
                    <a:pt x="13767" y="6838"/>
                    <a:pt x="13289" y="4302"/>
                    <a:pt x="13265" y="4193"/>
                  </a:cubicBezTo>
                  <a:cubicBezTo>
                    <a:pt x="13225" y="3993"/>
                    <a:pt x="13073" y="3841"/>
                    <a:pt x="12873" y="3801"/>
                  </a:cubicBezTo>
                  <a:cubicBezTo>
                    <a:pt x="12826" y="3791"/>
                    <a:pt x="12344" y="3700"/>
                    <a:pt x="11702" y="3700"/>
                  </a:cubicBezTo>
                  <a:cubicBezTo>
                    <a:pt x="10830" y="3700"/>
                    <a:pt x="9662" y="3869"/>
                    <a:pt x="8887" y="4643"/>
                  </a:cubicBezTo>
                  <a:cubicBezTo>
                    <a:pt x="8535" y="4993"/>
                    <a:pt x="8289" y="5443"/>
                    <a:pt x="8132" y="6011"/>
                  </a:cubicBezTo>
                  <a:cubicBezTo>
                    <a:pt x="7756" y="6113"/>
                    <a:pt x="7449" y="6273"/>
                    <a:pt x="7169" y="6459"/>
                  </a:cubicBezTo>
                  <a:lnTo>
                    <a:pt x="3601" y="2894"/>
                  </a:lnTo>
                  <a:cubicBezTo>
                    <a:pt x="4921" y="1736"/>
                    <a:pt x="6646" y="1030"/>
                    <a:pt x="8532" y="1030"/>
                  </a:cubicBezTo>
                  <a:close/>
                  <a:moveTo>
                    <a:pt x="2900" y="3603"/>
                  </a:moveTo>
                  <a:lnTo>
                    <a:pt x="6465" y="7171"/>
                  </a:lnTo>
                  <a:lnTo>
                    <a:pt x="9900" y="10603"/>
                  </a:lnTo>
                  <a:lnTo>
                    <a:pt x="13465" y="14172"/>
                  </a:lnTo>
                  <a:cubicBezTo>
                    <a:pt x="12145" y="15329"/>
                    <a:pt x="10423" y="16036"/>
                    <a:pt x="8535" y="16036"/>
                  </a:cubicBezTo>
                  <a:cubicBezTo>
                    <a:pt x="4398" y="16036"/>
                    <a:pt x="1036" y="12667"/>
                    <a:pt x="1036" y="8534"/>
                  </a:cubicBezTo>
                  <a:cubicBezTo>
                    <a:pt x="1036" y="6646"/>
                    <a:pt x="1742" y="4923"/>
                    <a:pt x="2900" y="3603"/>
                  </a:cubicBezTo>
                  <a:close/>
                  <a:moveTo>
                    <a:pt x="8535" y="0"/>
                  </a:moveTo>
                  <a:cubicBezTo>
                    <a:pt x="3862" y="0"/>
                    <a:pt x="1" y="3838"/>
                    <a:pt x="1" y="8534"/>
                  </a:cubicBezTo>
                  <a:cubicBezTo>
                    <a:pt x="1" y="13222"/>
                    <a:pt x="3849" y="17068"/>
                    <a:pt x="8535" y="17068"/>
                  </a:cubicBezTo>
                  <a:cubicBezTo>
                    <a:pt x="13239" y="17068"/>
                    <a:pt x="17068" y="13190"/>
                    <a:pt x="17068" y="8534"/>
                  </a:cubicBezTo>
                  <a:cubicBezTo>
                    <a:pt x="17068" y="3846"/>
                    <a:pt x="13223" y="0"/>
                    <a:pt x="8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2"/>
            <p:cNvSpPr/>
            <p:nvPr/>
          </p:nvSpPr>
          <p:spPr>
            <a:xfrm>
              <a:off x="5361975" y="1569050"/>
              <a:ext cx="140825" cy="131025"/>
            </a:xfrm>
            <a:custGeom>
              <a:rect b="b" l="l" r="r" t="t"/>
              <a:pathLst>
                <a:path extrusionOk="0" h="5241" w="5633">
                  <a:moveTo>
                    <a:pt x="3112" y="2021"/>
                  </a:moveTo>
                  <a:cubicBezTo>
                    <a:pt x="3240" y="2021"/>
                    <a:pt x="3368" y="2070"/>
                    <a:pt x="3467" y="2169"/>
                  </a:cubicBezTo>
                  <a:cubicBezTo>
                    <a:pt x="3664" y="2364"/>
                    <a:pt x="3664" y="2681"/>
                    <a:pt x="3467" y="2876"/>
                  </a:cubicBezTo>
                  <a:cubicBezTo>
                    <a:pt x="3368" y="2973"/>
                    <a:pt x="3240" y="3022"/>
                    <a:pt x="3112" y="3022"/>
                  </a:cubicBezTo>
                  <a:cubicBezTo>
                    <a:pt x="2984" y="3022"/>
                    <a:pt x="2856" y="2973"/>
                    <a:pt x="2760" y="2876"/>
                  </a:cubicBezTo>
                  <a:cubicBezTo>
                    <a:pt x="2563" y="2678"/>
                    <a:pt x="2563" y="2361"/>
                    <a:pt x="2760" y="2169"/>
                  </a:cubicBezTo>
                  <a:cubicBezTo>
                    <a:pt x="2856" y="2070"/>
                    <a:pt x="2984" y="2021"/>
                    <a:pt x="3112" y="2021"/>
                  </a:cubicBezTo>
                  <a:close/>
                  <a:moveTo>
                    <a:pt x="2710" y="1"/>
                  </a:moveTo>
                  <a:cubicBezTo>
                    <a:pt x="2144" y="158"/>
                    <a:pt x="1694" y="404"/>
                    <a:pt x="1344" y="756"/>
                  </a:cubicBezTo>
                  <a:cubicBezTo>
                    <a:pt x="0" y="2097"/>
                    <a:pt x="478" y="4636"/>
                    <a:pt x="499" y="4742"/>
                  </a:cubicBezTo>
                  <a:cubicBezTo>
                    <a:pt x="539" y="4942"/>
                    <a:pt x="694" y="5095"/>
                    <a:pt x="894" y="5135"/>
                  </a:cubicBezTo>
                  <a:cubicBezTo>
                    <a:pt x="1249" y="5202"/>
                    <a:pt x="1640" y="5240"/>
                    <a:pt x="2041" y="5240"/>
                  </a:cubicBezTo>
                  <a:cubicBezTo>
                    <a:pt x="3084" y="5240"/>
                    <a:pt x="4191" y="4980"/>
                    <a:pt x="4881" y="4292"/>
                  </a:cubicBezTo>
                  <a:cubicBezTo>
                    <a:pt x="5230" y="3942"/>
                    <a:pt x="5478" y="3492"/>
                    <a:pt x="5633" y="2924"/>
                  </a:cubicBezTo>
                  <a:lnTo>
                    <a:pt x="27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42"/>
          <p:cNvGrpSpPr/>
          <p:nvPr/>
        </p:nvGrpSpPr>
        <p:grpSpPr>
          <a:xfrm>
            <a:off x="5102365" y="1478855"/>
            <a:ext cx="310912" cy="310894"/>
            <a:chOff x="5794575" y="1355450"/>
            <a:chExt cx="426725" cy="426700"/>
          </a:xfrm>
        </p:grpSpPr>
        <p:sp>
          <p:nvSpPr>
            <p:cNvPr id="577" name="Google Shape;577;p42"/>
            <p:cNvSpPr/>
            <p:nvPr/>
          </p:nvSpPr>
          <p:spPr>
            <a:xfrm>
              <a:off x="5794575" y="1355450"/>
              <a:ext cx="426725" cy="426700"/>
            </a:xfrm>
            <a:custGeom>
              <a:rect b="b" l="l" r="r" t="t"/>
              <a:pathLst>
                <a:path extrusionOk="0" h="17068" w="17069">
                  <a:moveTo>
                    <a:pt x="8535" y="1035"/>
                  </a:moveTo>
                  <a:cubicBezTo>
                    <a:pt x="12671" y="1035"/>
                    <a:pt x="16034" y="4398"/>
                    <a:pt x="16034" y="8534"/>
                  </a:cubicBezTo>
                  <a:cubicBezTo>
                    <a:pt x="16034" y="10422"/>
                    <a:pt x="15327" y="12145"/>
                    <a:pt x="14170" y="13465"/>
                  </a:cubicBezTo>
                  <a:lnTo>
                    <a:pt x="11316" y="10612"/>
                  </a:lnTo>
                  <a:cubicBezTo>
                    <a:pt x="11756" y="10033"/>
                    <a:pt x="12033" y="9321"/>
                    <a:pt x="12033" y="8534"/>
                  </a:cubicBezTo>
                  <a:cubicBezTo>
                    <a:pt x="12033" y="6601"/>
                    <a:pt x="10468" y="5036"/>
                    <a:pt x="8535" y="5036"/>
                  </a:cubicBezTo>
                  <a:cubicBezTo>
                    <a:pt x="7748" y="5036"/>
                    <a:pt x="7036" y="5313"/>
                    <a:pt x="6457" y="5753"/>
                  </a:cubicBezTo>
                  <a:lnTo>
                    <a:pt x="3604" y="2899"/>
                  </a:lnTo>
                  <a:cubicBezTo>
                    <a:pt x="4924" y="1742"/>
                    <a:pt x="6647" y="1035"/>
                    <a:pt x="8535" y="1035"/>
                  </a:cubicBezTo>
                  <a:close/>
                  <a:moveTo>
                    <a:pt x="2897" y="3606"/>
                  </a:moveTo>
                  <a:lnTo>
                    <a:pt x="5740" y="6449"/>
                  </a:lnTo>
                  <a:lnTo>
                    <a:pt x="10623" y="11329"/>
                  </a:lnTo>
                  <a:lnTo>
                    <a:pt x="13468" y="14172"/>
                  </a:lnTo>
                  <a:cubicBezTo>
                    <a:pt x="12148" y="15329"/>
                    <a:pt x="10423" y="16036"/>
                    <a:pt x="8537" y="16036"/>
                  </a:cubicBezTo>
                  <a:cubicBezTo>
                    <a:pt x="4396" y="16036"/>
                    <a:pt x="1033" y="12673"/>
                    <a:pt x="1033" y="8534"/>
                  </a:cubicBezTo>
                  <a:cubicBezTo>
                    <a:pt x="1033" y="6649"/>
                    <a:pt x="1740" y="4926"/>
                    <a:pt x="2897" y="3606"/>
                  </a:cubicBezTo>
                  <a:close/>
                  <a:moveTo>
                    <a:pt x="8535" y="1"/>
                  </a:moveTo>
                  <a:cubicBezTo>
                    <a:pt x="3860" y="1"/>
                    <a:pt x="1" y="3838"/>
                    <a:pt x="1" y="8534"/>
                  </a:cubicBezTo>
                  <a:cubicBezTo>
                    <a:pt x="1" y="13222"/>
                    <a:pt x="3846" y="17068"/>
                    <a:pt x="8535" y="17068"/>
                  </a:cubicBezTo>
                  <a:cubicBezTo>
                    <a:pt x="13207" y="17068"/>
                    <a:pt x="17068" y="13233"/>
                    <a:pt x="17068" y="8534"/>
                  </a:cubicBezTo>
                  <a:cubicBezTo>
                    <a:pt x="17068" y="3849"/>
                    <a:pt x="13220" y="1"/>
                    <a:pt x="8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2"/>
            <p:cNvSpPr/>
            <p:nvPr/>
          </p:nvSpPr>
          <p:spPr>
            <a:xfrm>
              <a:off x="5849125" y="1517450"/>
              <a:ext cx="51900" cy="31550"/>
            </a:xfrm>
            <a:custGeom>
              <a:rect b="b" l="l" r="r" t="t"/>
              <a:pathLst>
                <a:path extrusionOk="0" h="1262" w="2076">
                  <a:moveTo>
                    <a:pt x="557" y="1"/>
                  </a:moveTo>
                  <a:cubicBezTo>
                    <a:pt x="333" y="1"/>
                    <a:pt x="133" y="147"/>
                    <a:pt x="72" y="372"/>
                  </a:cubicBezTo>
                  <a:cubicBezTo>
                    <a:pt x="0" y="638"/>
                    <a:pt x="158" y="916"/>
                    <a:pt x="424" y="985"/>
                  </a:cubicBezTo>
                  <a:lnTo>
                    <a:pt x="1392" y="1244"/>
                  </a:lnTo>
                  <a:cubicBezTo>
                    <a:pt x="1436" y="1255"/>
                    <a:pt x="1480" y="1261"/>
                    <a:pt x="1523" y="1261"/>
                  </a:cubicBezTo>
                  <a:cubicBezTo>
                    <a:pt x="1743" y="1261"/>
                    <a:pt x="1943" y="1115"/>
                    <a:pt x="2006" y="892"/>
                  </a:cubicBezTo>
                  <a:cubicBezTo>
                    <a:pt x="2075" y="625"/>
                    <a:pt x="1918" y="350"/>
                    <a:pt x="1651" y="278"/>
                  </a:cubicBezTo>
                  <a:lnTo>
                    <a:pt x="686" y="17"/>
                  </a:lnTo>
                  <a:cubicBezTo>
                    <a:pt x="642" y="6"/>
                    <a:pt x="599" y="1"/>
                    <a:pt x="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2"/>
            <p:cNvSpPr/>
            <p:nvPr/>
          </p:nvSpPr>
          <p:spPr>
            <a:xfrm>
              <a:off x="6114800" y="1588650"/>
              <a:ext cx="51900" cy="31525"/>
            </a:xfrm>
            <a:custGeom>
              <a:rect b="b" l="l" r="r" t="t"/>
              <a:pathLst>
                <a:path extrusionOk="0" h="1261" w="2076">
                  <a:moveTo>
                    <a:pt x="558" y="1"/>
                  </a:moveTo>
                  <a:cubicBezTo>
                    <a:pt x="337" y="1"/>
                    <a:pt x="133" y="148"/>
                    <a:pt x="73" y="372"/>
                  </a:cubicBezTo>
                  <a:cubicBezTo>
                    <a:pt x="1" y="638"/>
                    <a:pt x="158" y="910"/>
                    <a:pt x="425" y="985"/>
                  </a:cubicBezTo>
                  <a:lnTo>
                    <a:pt x="1393" y="1244"/>
                  </a:lnTo>
                  <a:cubicBezTo>
                    <a:pt x="1436" y="1255"/>
                    <a:pt x="1479" y="1260"/>
                    <a:pt x="1521" y="1260"/>
                  </a:cubicBezTo>
                  <a:cubicBezTo>
                    <a:pt x="1742" y="1260"/>
                    <a:pt x="1943" y="1115"/>
                    <a:pt x="2006" y="892"/>
                  </a:cubicBezTo>
                  <a:cubicBezTo>
                    <a:pt x="2075" y="625"/>
                    <a:pt x="1918" y="348"/>
                    <a:pt x="1651" y="278"/>
                  </a:cubicBezTo>
                  <a:lnTo>
                    <a:pt x="686" y="17"/>
                  </a:lnTo>
                  <a:cubicBezTo>
                    <a:pt x="643" y="6"/>
                    <a:pt x="601" y="1"/>
                    <a:pt x="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2"/>
            <p:cNvSpPr/>
            <p:nvPr/>
          </p:nvSpPr>
          <p:spPr>
            <a:xfrm>
              <a:off x="5849125" y="1588650"/>
              <a:ext cx="51950" cy="31525"/>
            </a:xfrm>
            <a:custGeom>
              <a:rect b="b" l="l" r="r" t="t"/>
              <a:pathLst>
                <a:path extrusionOk="0" h="1261" w="2078">
                  <a:moveTo>
                    <a:pt x="1521" y="1"/>
                  </a:moveTo>
                  <a:cubicBezTo>
                    <a:pt x="1478" y="1"/>
                    <a:pt x="1435" y="6"/>
                    <a:pt x="1392" y="17"/>
                  </a:cubicBezTo>
                  <a:lnTo>
                    <a:pt x="424" y="276"/>
                  </a:lnTo>
                  <a:cubicBezTo>
                    <a:pt x="158" y="348"/>
                    <a:pt x="0" y="622"/>
                    <a:pt x="72" y="889"/>
                  </a:cubicBezTo>
                  <a:cubicBezTo>
                    <a:pt x="133" y="1113"/>
                    <a:pt x="337" y="1260"/>
                    <a:pt x="558" y="1260"/>
                  </a:cubicBezTo>
                  <a:cubicBezTo>
                    <a:pt x="600" y="1260"/>
                    <a:pt x="643" y="1255"/>
                    <a:pt x="686" y="1244"/>
                  </a:cubicBezTo>
                  <a:lnTo>
                    <a:pt x="1651" y="985"/>
                  </a:lnTo>
                  <a:cubicBezTo>
                    <a:pt x="1918" y="913"/>
                    <a:pt x="2078" y="638"/>
                    <a:pt x="2006" y="372"/>
                  </a:cubicBezTo>
                  <a:cubicBezTo>
                    <a:pt x="1943" y="148"/>
                    <a:pt x="1743" y="1"/>
                    <a:pt x="1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2"/>
            <p:cNvSpPr/>
            <p:nvPr/>
          </p:nvSpPr>
          <p:spPr>
            <a:xfrm>
              <a:off x="6114800" y="1517375"/>
              <a:ext cx="51900" cy="31550"/>
            </a:xfrm>
            <a:custGeom>
              <a:rect b="b" l="l" r="r" t="t"/>
              <a:pathLst>
                <a:path extrusionOk="0" h="1262" w="2076">
                  <a:moveTo>
                    <a:pt x="1521" y="1"/>
                  </a:moveTo>
                  <a:cubicBezTo>
                    <a:pt x="1478" y="1"/>
                    <a:pt x="1436" y="6"/>
                    <a:pt x="1393" y="17"/>
                  </a:cubicBezTo>
                  <a:lnTo>
                    <a:pt x="425" y="279"/>
                  </a:lnTo>
                  <a:cubicBezTo>
                    <a:pt x="158" y="351"/>
                    <a:pt x="1" y="625"/>
                    <a:pt x="73" y="892"/>
                  </a:cubicBezTo>
                  <a:cubicBezTo>
                    <a:pt x="133" y="1115"/>
                    <a:pt x="335" y="1261"/>
                    <a:pt x="555" y="1261"/>
                  </a:cubicBezTo>
                  <a:cubicBezTo>
                    <a:pt x="598" y="1261"/>
                    <a:pt x="642" y="1256"/>
                    <a:pt x="686" y="1244"/>
                  </a:cubicBezTo>
                  <a:lnTo>
                    <a:pt x="1651" y="985"/>
                  </a:lnTo>
                  <a:cubicBezTo>
                    <a:pt x="1918" y="916"/>
                    <a:pt x="2075" y="639"/>
                    <a:pt x="2006" y="372"/>
                  </a:cubicBezTo>
                  <a:cubicBezTo>
                    <a:pt x="1943" y="148"/>
                    <a:pt x="1743" y="1"/>
                    <a:pt x="1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2"/>
            <p:cNvSpPr/>
            <p:nvPr/>
          </p:nvSpPr>
          <p:spPr>
            <a:xfrm>
              <a:off x="5888125" y="1644675"/>
              <a:ext cx="45225" cy="42725"/>
            </a:xfrm>
            <a:custGeom>
              <a:rect b="b" l="l" r="r" t="t"/>
              <a:pathLst>
                <a:path extrusionOk="0" h="1709" w="1809">
                  <a:moveTo>
                    <a:pt x="1257" y="1"/>
                  </a:moveTo>
                  <a:cubicBezTo>
                    <a:pt x="1129" y="1"/>
                    <a:pt x="1002" y="49"/>
                    <a:pt x="905" y="147"/>
                  </a:cubicBezTo>
                  <a:lnTo>
                    <a:pt x="198" y="853"/>
                  </a:lnTo>
                  <a:cubicBezTo>
                    <a:pt x="0" y="1051"/>
                    <a:pt x="0" y="1365"/>
                    <a:pt x="198" y="1560"/>
                  </a:cubicBezTo>
                  <a:cubicBezTo>
                    <a:pt x="296" y="1659"/>
                    <a:pt x="425" y="1708"/>
                    <a:pt x="553" y="1708"/>
                  </a:cubicBezTo>
                  <a:cubicBezTo>
                    <a:pt x="681" y="1708"/>
                    <a:pt x="809" y="1659"/>
                    <a:pt x="905" y="1560"/>
                  </a:cubicBezTo>
                  <a:lnTo>
                    <a:pt x="1611" y="853"/>
                  </a:lnTo>
                  <a:cubicBezTo>
                    <a:pt x="1809" y="656"/>
                    <a:pt x="1809" y="339"/>
                    <a:pt x="1611" y="147"/>
                  </a:cubicBezTo>
                  <a:cubicBezTo>
                    <a:pt x="1513" y="49"/>
                    <a:pt x="1385" y="1"/>
                    <a:pt x="1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2"/>
            <p:cNvSpPr/>
            <p:nvPr/>
          </p:nvSpPr>
          <p:spPr>
            <a:xfrm>
              <a:off x="6082600" y="1450225"/>
              <a:ext cx="45150" cy="42700"/>
            </a:xfrm>
            <a:custGeom>
              <a:rect b="b" l="l" r="r" t="t"/>
              <a:pathLst>
                <a:path extrusionOk="0" h="1708" w="1806">
                  <a:moveTo>
                    <a:pt x="1255" y="0"/>
                  </a:moveTo>
                  <a:cubicBezTo>
                    <a:pt x="1127" y="0"/>
                    <a:pt x="999" y="50"/>
                    <a:pt x="902" y="148"/>
                  </a:cubicBezTo>
                  <a:lnTo>
                    <a:pt x="195" y="855"/>
                  </a:lnTo>
                  <a:cubicBezTo>
                    <a:pt x="0" y="1050"/>
                    <a:pt x="0" y="1367"/>
                    <a:pt x="195" y="1562"/>
                  </a:cubicBezTo>
                  <a:cubicBezTo>
                    <a:pt x="292" y="1659"/>
                    <a:pt x="420" y="1708"/>
                    <a:pt x="548" y="1708"/>
                  </a:cubicBezTo>
                  <a:cubicBezTo>
                    <a:pt x="676" y="1708"/>
                    <a:pt x="804" y="1659"/>
                    <a:pt x="902" y="1562"/>
                  </a:cubicBezTo>
                  <a:lnTo>
                    <a:pt x="1609" y="855"/>
                  </a:lnTo>
                  <a:cubicBezTo>
                    <a:pt x="1806" y="658"/>
                    <a:pt x="1806" y="340"/>
                    <a:pt x="1609" y="148"/>
                  </a:cubicBezTo>
                  <a:cubicBezTo>
                    <a:pt x="1511" y="50"/>
                    <a:pt x="1383" y="0"/>
                    <a:pt x="1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2"/>
            <p:cNvSpPr/>
            <p:nvPr/>
          </p:nvSpPr>
          <p:spPr>
            <a:xfrm>
              <a:off x="5955250" y="1677050"/>
              <a:ext cx="34175" cy="49200"/>
            </a:xfrm>
            <a:custGeom>
              <a:rect b="b" l="l" r="r" t="t"/>
              <a:pathLst>
                <a:path extrusionOk="0" h="1968" w="1367">
                  <a:moveTo>
                    <a:pt x="815" y="1"/>
                  </a:moveTo>
                  <a:cubicBezTo>
                    <a:pt x="594" y="1"/>
                    <a:pt x="392" y="148"/>
                    <a:pt x="329" y="372"/>
                  </a:cubicBezTo>
                  <a:lnTo>
                    <a:pt x="70" y="1337"/>
                  </a:lnTo>
                  <a:cubicBezTo>
                    <a:pt x="1" y="1604"/>
                    <a:pt x="156" y="1879"/>
                    <a:pt x="422" y="1951"/>
                  </a:cubicBezTo>
                  <a:cubicBezTo>
                    <a:pt x="466" y="1962"/>
                    <a:pt x="510" y="1968"/>
                    <a:pt x="553" y="1968"/>
                  </a:cubicBezTo>
                  <a:cubicBezTo>
                    <a:pt x="774" y="1968"/>
                    <a:pt x="975" y="1821"/>
                    <a:pt x="1036" y="1599"/>
                  </a:cubicBezTo>
                  <a:lnTo>
                    <a:pt x="1297" y="630"/>
                  </a:lnTo>
                  <a:cubicBezTo>
                    <a:pt x="1366" y="364"/>
                    <a:pt x="1209" y="89"/>
                    <a:pt x="942" y="17"/>
                  </a:cubicBezTo>
                  <a:cubicBezTo>
                    <a:pt x="900" y="6"/>
                    <a:pt x="857" y="1"/>
                    <a:pt x="8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2"/>
            <p:cNvSpPr/>
            <p:nvPr/>
          </p:nvSpPr>
          <p:spPr>
            <a:xfrm>
              <a:off x="6026400" y="1411375"/>
              <a:ext cx="34225" cy="49200"/>
            </a:xfrm>
            <a:custGeom>
              <a:rect b="b" l="l" r="r" t="t"/>
              <a:pathLst>
                <a:path extrusionOk="0" h="1968" w="1369">
                  <a:moveTo>
                    <a:pt x="817" y="1"/>
                  </a:moveTo>
                  <a:cubicBezTo>
                    <a:pt x="595" y="1"/>
                    <a:pt x="392" y="148"/>
                    <a:pt x="331" y="372"/>
                  </a:cubicBezTo>
                  <a:lnTo>
                    <a:pt x="70" y="1337"/>
                  </a:lnTo>
                  <a:cubicBezTo>
                    <a:pt x="0" y="1604"/>
                    <a:pt x="158" y="1878"/>
                    <a:pt x="424" y="1951"/>
                  </a:cubicBezTo>
                  <a:cubicBezTo>
                    <a:pt x="468" y="1962"/>
                    <a:pt x="512" y="1968"/>
                    <a:pt x="555" y="1968"/>
                  </a:cubicBezTo>
                  <a:cubicBezTo>
                    <a:pt x="775" y="1968"/>
                    <a:pt x="975" y="1821"/>
                    <a:pt x="1038" y="1598"/>
                  </a:cubicBezTo>
                  <a:lnTo>
                    <a:pt x="1296" y="630"/>
                  </a:lnTo>
                  <a:cubicBezTo>
                    <a:pt x="1368" y="364"/>
                    <a:pt x="1211" y="92"/>
                    <a:pt x="944" y="17"/>
                  </a:cubicBezTo>
                  <a:cubicBezTo>
                    <a:pt x="902" y="6"/>
                    <a:pt x="859" y="1"/>
                    <a:pt x="8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2"/>
            <p:cNvSpPr/>
            <p:nvPr/>
          </p:nvSpPr>
          <p:spPr>
            <a:xfrm>
              <a:off x="6026400" y="1677050"/>
              <a:ext cx="34150" cy="49200"/>
            </a:xfrm>
            <a:custGeom>
              <a:rect b="b" l="l" r="r" t="t"/>
              <a:pathLst>
                <a:path extrusionOk="0" h="1968" w="1366">
                  <a:moveTo>
                    <a:pt x="552" y="1"/>
                  </a:moveTo>
                  <a:cubicBezTo>
                    <a:pt x="510" y="1"/>
                    <a:pt x="467" y="6"/>
                    <a:pt x="424" y="17"/>
                  </a:cubicBezTo>
                  <a:cubicBezTo>
                    <a:pt x="158" y="89"/>
                    <a:pt x="0" y="364"/>
                    <a:pt x="70" y="630"/>
                  </a:cubicBezTo>
                  <a:lnTo>
                    <a:pt x="331" y="1599"/>
                  </a:lnTo>
                  <a:cubicBezTo>
                    <a:pt x="391" y="1821"/>
                    <a:pt x="593" y="1968"/>
                    <a:pt x="813" y="1968"/>
                  </a:cubicBezTo>
                  <a:cubicBezTo>
                    <a:pt x="857" y="1968"/>
                    <a:pt x="901" y="1962"/>
                    <a:pt x="944" y="1951"/>
                  </a:cubicBezTo>
                  <a:cubicBezTo>
                    <a:pt x="1211" y="1881"/>
                    <a:pt x="1366" y="1604"/>
                    <a:pt x="1296" y="1337"/>
                  </a:cubicBezTo>
                  <a:lnTo>
                    <a:pt x="1038" y="372"/>
                  </a:lnTo>
                  <a:cubicBezTo>
                    <a:pt x="975" y="148"/>
                    <a:pt x="775" y="1"/>
                    <a:pt x="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2"/>
            <p:cNvSpPr/>
            <p:nvPr/>
          </p:nvSpPr>
          <p:spPr>
            <a:xfrm>
              <a:off x="5955250" y="1411375"/>
              <a:ext cx="34175" cy="49200"/>
            </a:xfrm>
            <a:custGeom>
              <a:rect b="b" l="l" r="r" t="t"/>
              <a:pathLst>
                <a:path extrusionOk="0" h="1968" w="1367">
                  <a:moveTo>
                    <a:pt x="551" y="1"/>
                  </a:moveTo>
                  <a:cubicBezTo>
                    <a:pt x="509" y="1"/>
                    <a:pt x="466" y="6"/>
                    <a:pt x="422" y="17"/>
                  </a:cubicBezTo>
                  <a:cubicBezTo>
                    <a:pt x="156" y="92"/>
                    <a:pt x="1" y="364"/>
                    <a:pt x="70" y="630"/>
                  </a:cubicBezTo>
                  <a:lnTo>
                    <a:pt x="329" y="1598"/>
                  </a:lnTo>
                  <a:cubicBezTo>
                    <a:pt x="391" y="1821"/>
                    <a:pt x="592" y="1968"/>
                    <a:pt x="812" y="1968"/>
                  </a:cubicBezTo>
                  <a:cubicBezTo>
                    <a:pt x="855" y="1968"/>
                    <a:pt x="899" y="1962"/>
                    <a:pt x="942" y="1951"/>
                  </a:cubicBezTo>
                  <a:cubicBezTo>
                    <a:pt x="1209" y="1881"/>
                    <a:pt x="1366" y="1604"/>
                    <a:pt x="1297" y="1337"/>
                  </a:cubicBezTo>
                  <a:lnTo>
                    <a:pt x="1036" y="372"/>
                  </a:lnTo>
                  <a:cubicBezTo>
                    <a:pt x="975" y="148"/>
                    <a:pt x="775"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2"/>
            <p:cNvSpPr/>
            <p:nvPr/>
          </p:nvSpPr>
          <p:spPr>
            <a:xfrm>
              <a:off x="5920400" y="1539725"/>
              <a:ext cx="116625" cy="116625"/>
            </a:xfrm>
            <a:custGeom>
              <a:rect b="b" l="l" r="r" t="t"/>
              <a:pathLst>
                <a:path extrusionOk="0" h="4665" w="4665">
                  <a:moveTo>
                    <a:pt x="214" y="1"/>
                  </a:moveTo>
                  <a:cubicBezTo>
                    <a:pt x="83" y="369"/>
                    <a:pt x="0" y="755"/>
                    <a:pt x="0" y="1163"/>
                  </a:cubicBezTo>
                  <a:cubicBezTo>
                    <a:pt x="0" y="3097"/>
                    <a:pt x="1568" y="4665"/>
                    <a:pt x="3502" y="4665"/>
                  </a:cubicBezTo>
                  <a:cubicBezTo>
                    <a:pt x="3910" y="4665"/>
                    <a:pt x="4302" y="4582"/>
                    <a:pt x="4664" y="4451"/>
                  </a:cubicBez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42"/>
          <p:cNvGrpSpPr/>
          <p:nvPr/>
        </p:nvGrpSpPr>
        <p:grpSpPr>
          <a:xfrm>
            <a:off x="5102377" y="3108205"/>
            <a:ext cx="310894" cy="310894"/>
            <a:chOff x="6332950" y="1356000"/>
            <a:chExt cx="426700" cy="426700"/>
          </a:xfrm>
        </p:grpSpPr>
        <p:sp>
          <p:nvSpPr>
            <p:cNvPr id="590" name="Google Shape;590;p42"/>
            <p:cNvSpPr/>
            <p:nvPr/>
          </p:nvSpPr>
          <p:spPr>
            <a:xfrm>
              <a:off x="6332950" y="1356000"/>
              <a:ext cx="426700" cy="426700"/>
            </a:xfrm>
            <a:custGeom>
              <a:rect b="b" l="l" r="r" t="t"/>
              <a:pathLst>
                <a:path extrusionOk="0" h="17068" w="17068">
                  <a:moveTo>
                    <a:pt x="8537" y="1037"/>
                  </a:moveTo>
                  <a:cubicBezTo>
                    <a:pt x="10457" y="1037"/>
                    <a:pt x="12377" y="1765"/>
                    <a:pt x="13841" y="3229"/>
                  </a:cubicBezTo>
                  <a:cubicBezTo>
                    <a:pt x="16644" y="6032"/>
                    <a:pt x="16750" y="10523"/>
                    <a:pt x="14177" y="13467"/>
                  </a:cubicBezTo>
                  <a:lnTo>
                    <a:pt x="12761" y="12051"/>
                  </a:lnTo>
                  <a:cubicBezTo>
                    <a:pt x="12934" y="11576"/>
                    <a:pt x="13035" y="11067"/>
                    <a:pt x="13035" y="10534"/>
                  </a:cubicBezTo>
                  <a:cubicBezTo>
                    <a:pt x="13035" y="8326"/>
                    <a:pt x="11897" y="7187"/>
                    <a:pt x="10889" y="6179"/>
                  </a:cubicBezTo>
                  <a:cubicBezTo>
                    <a:pt x="9897" y="5187"/>
                    <a:pt x="9035" y="4326"/>
                    <a:pt x="9035" y="2533"/>
                  </a:cubicBezTo>
                  <a:cubicBezTo>
                    <a:pt x="9035" y="2256"/>
                    <a:pt x="8814" y="2032"/>
                    <a:pt x="8537" y="2032"/>
                  </a:cubicBezTo>
                  <a:cubicBezTo>
                    <a:pt x="8259" y="2032"/>
                    <a:pt x="8035" y="2256"/>
                    <a:pt x="8035" y="2533"/>
                  </a:cubicBezTo>
                  <a:cubicBezTo>
                    <a:pt x="8035" y="4109"/>
                    <a:pt x="7368" y="4963"/>
                    <a:pt x="6534" y="5824"/>
                  </a:cubicBezTo>
                  <a:lnTo>
                    <a:pt x="3603" y="2893"/>
                  </a:lnTo>
                  <a:cubicBezTo>
                    <a:pt x="5014" y="1659"/>
                    <a:pt x="6768" y="1037"/>
                    <a:pt x="8537" y="1037"/>
                  </a:cubicBezTo>
                  <a:close/>
                  <a:moveTo>
                    <a:pt x="2894" y="3600"/>
                  </a:moveTo>
                  <a:lnTo>
                    <a:pt x="5827" y="6534"/>
                  </a:lnTo>
                  <a:lnTo>
                    <a:pt x="12289" y="12995"/>
                  </a:lnTo>
                  <a:lnTo>
                    <a:pt x="13462" y="14171"/>
                  </a:lnTo>
                  <a:cubicBezTo>
                    <a:pt x="12053" y="15407"/>
                    <a:pt x="10287" y="16025"/>
                    <a:pt x="8522" y="16025"/>
                  </a:cubicBezTo>
                  <a:cubicBezTo>
                    <a:pt x="6606" y="16025"/>
                    <a:pt x="4690" y="15297"/>
                    <a:pt x="3230" y="13838"/>
                  </a:cubicBezTo>
                  <a:cubicBezTo>
                    <a:pt x="427" y="11030"/>
                    <a:pt x="320" y="6542"/>
                    <a:pt x="2894" y="3600"/>
                  </a:cubicBezTo>
                  <a:close/>
                  <a:moveTo>
                    <a:pt x="8534" y="0"/>
                  </a:moveTo>
                  <a:cubicBezTo>
                    <a:pt x="3888" y="0"/>
                    <a:pt x="0" y="3877"/>
                    <a:pt x="0" y="8534"/>
                  </a:cubicBezTo>
                  <a:cubicBezTo>
                    <a:pt x="0" y="13192"/>
                    <a:pt x="3894" y="17067"/>
                    <a:pt x="8534" y="17067"/>
                  </a:cubicBezTo>
                  <a:cubicBezTo>
                    <a:pt x="13177" y="17067"/>
                    <a:pt x="17068" y="13190"/>
                    <a:pt x="17068" y="8534"/>
                  </a:cubicBezTo>
                  <a:cubicBezTo>
                    <a:pt x="17068" y="3872"/>
                    <a:pt x="13174"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2"/>
            <p:cNvSpPr/>
            <p:nvPr/>
          </p:nvSpPr>
          <p:spPr>
            <a:xfrm>
              <a:off x="6433750" y="1538125"/>
              <a:ext cx="190350" cy="193700"/>
            </a:xfrm>
            <a:custGeom>
              <a:rect b="b" l="l" r="r" t="t"/>
              <a:pathLst>
                <a:path extrusionOk="0" h="7748" w="7614">
                  <a:moveTo>
                    <a:pt x="2502" y="2747"/>
                  </a:moveTo>
                  <a:cubicBezTo>
                    <a:pt x="2776" y="2747"/>
                    <a:pt x="3000" y="2971"/>
                    <a:pt x="3000" y="3249"/>
                  </a:cubicBezTo>
                  <a:cubicBezTo>
                    <a:pt x="3000" y="4075"/>
                    <a:pt x="3675" y="4747"/>
                    <a:pt x="4502" y="4747"/>
                  </a:cubicBezTo>
                  <a:cubicBezTo>
                    <a:pt x="4777" y="4747"/>
                    <a:pt x="5001" y="4971"/>
                    <a:pt x="5001" y="5249"/>
                  </a:cubicBezTo>
                  <a:cubicBezTo>
                    <a:pt x="5001" y="5526"/>
                    <a:pt x="4777" y="5747"/>
                    <a:pt x="4502" y="5747"/>
                  </a:cubicBezTo>
                  <a:cubicBezTo>
                    <a:pt x="3120" y="5747"/>
                    <a:pt x="2000" y="4627"/>
                    <a:pt x="2000" y="3249"/>
                  </a:cubicBezTo>
                  <a:cubicBezTo>
                    <a:pt x="2000" y="2971"/>
                    <a:pt x="2227" y="2747"/>
                    <a:pt x="2502" y="2747"/>
                  </a:cubicBezTo>
                  <a:close/>
                  <a:moveTo>
                    <a:pt x="1131" y="1"/>
                  </a:moveTo>
                  <a:cubicBezTo>
                    <a:pt x="504" y="798"/>
                    <a:pt x="0" y="1787"/>
                    <a:pt x="0" y="3249"/>
                  </a:cubicBezTo>
                  <a:cubicBezTo>
                    <a:pt x="0" y="5729"/>
                    <a:pt x="2022" y="7748"/>
                    <a:pt x="4502" y="7748"/>
                  </a:cubicBezTo>
                  <a:cubicBezTo>
                    <a:pt x="5710" y="7748"/>
                    <a:pt x="6803" y="7262"/>
                    <a:pt x="7614" y="6486"/>
                  </a:cubicBezTo>
                  <a:lnTo>
                    <a:pt x="11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43"/>
          <p:cNvSpPr txBox="1"/>
          <p:nvPr>
            <p:ph idx="4" type="subTitle"/>
          </p:nvPr>
        </p:nvSpPr>
        <p:spPr>
          <a:xfrm>
            <a:off x="710186" y="3445606"/>
            <a:ext cx="2334000" cy="44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SLOGANS</a:t>
            </a:r>
            <a:endParaRPr/>
          </a:p>
        </p:txBody>
      </p:sp>
      <p:sp>
        <p:nvSpPr>
          <p:cNvPr id="597" name="Google Shape;597;p43"/>
          <p:cNvSpPr txBox="1"/>
          <p:nvPr>
            <p:ph idx="14" type="subTitle"/>
          </p:nvPr>
        </p:nvSpPr>
        <p:spPr>
          <a:xfrm>
            <a:off x="3405050" y="3445606"/>
            <a:ext cx="2334000" cy="44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CLAIMS</a:t>
            </a:r>
            <a:endParaRPr/>
          </a:p>
        </p:txBody>
      </p:sp>
      <p:sp>
        <p:nvSpPr>
          <p:cNvPr id="598" name="Google Shape;598;p43"/>
          <p:cNvSpPr txBox="1"/>
          <p:nvPr>
            <p:ph idx="15" type="subTitle"/>
          </p:nvPr>
        </p:nvSpPr>
        <p:spPr>
          <a:xfrm>
            <a:off x="6102049" y="3445606"/>
            <a:ext cx="2334000" cy="44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PRIZES</a:t>
            </a:r>
            <a:endParaRPr/>
          </a:p>
        </p:txBody>
      </p:sp>
      <p:sp>
        <p:nvSpPr>
          <p:cNvPr id="599" name="Google Shape;599;p43"/>
          <p:cNvSpPr txBox="1"/>
          <p:nvPr>
            <p:ph idx="1" type="subTitle"/>
          </p:nvPr>
        </p:nvSpPr>
        <p:spPr>
          <a:xfrm>
            <a:off x="710186" y="1813162"/>
            <a:ext cx="2334000" cy="44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BRAND</a:t>
            </a:r>
            <a:endParaRPr/>
          </a:p>
        </p:txBody>
      </p:sp>
      <p:sp>
        <p:nvSpPr>
          <p:cNvPr id="600" name="Google Shape;600;p43"/>
          <p:cNvSpPr txBox="1"/>
          <p:nvPr>
            <p:ph idx="2" type="subTitle"/>
          </p:nvPr>
        </p:nvSpPr>
        <p:spPr>
          <a:xfrm>
            <a:off x="3405050" y="1813162"/>
            <a:ext cx="2334000" cy="44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CHARACTERS</a:t>
            </a:r>
            <a:endParaRPr/>
          </a:p>
        </p:txBody>
      </p:sp>
      <p:sp>
        <p:nvSpPr>
          <p:cNvPr id="601" name="Google Shape;601;p43"/>
          <p:cNvSpPr txBox="1"/>
          <p:nvPr>
            <p:ph idx="3" type="subTitle"/>
          </p:nvPr>
        </p:nvSpPr>
        <p:spPr>
          <a:xfrm>
            <a:off x="6102049" y="1813162"/>
            <a:ext cx="2334000" cy="44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COLOURS</a:t>
            </a:r>
            <a:endParaRPr/>
          </a:p>
        </p:txBody>
      </p:sp>
      <p:sp>
        <p:nvSpPr>
          <p:cNvPr id="602" name="Google Shape;602;p43"/>
          <p:cNvSpPr txBox="1"/>
          <p:nvPr>
            <p:ph idx="7" type="subTitle"/>
          </p:nvPr>
        </p:nvSpPr>
        <p:spPr>
          <a:xfrm>
            <a:off x="714337" y="3807487"/>
            <a:ext cx="233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603" name="Google Shape;603;p43"/>
          <p:cNvSpPr txBox="1"/>
          <p:nvPr>
            <p:ph idx="5" type="subTitle"/>
          </p:nvPr>
        </p:nvSpPr>
        <p:spPr>
          <a:xfrm>
            <a:off x="714337" y="2175050"/>
            <a:ext cx="233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604" name="Google Shape;604;p43"/>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KEEP IN MIND</a:t>
            </a:r>
            <a:endParaRPr/>
          </a:p>
        </p:txBody>
      </p:sp>
      <p:sp>
        <p:nvSpPr>
          <p:cNvPr id="605" name="Google Shape;605;p43"/>
          <p:cNvSpPr txBox="1"/>
          <p:nvPr>
            <p:ph idx="6" type="subTitle"/>
          </p:nvPr>
        </p:nvSpPr>
        <p:spPr>
          <a:xfrm>
            <a:off x="3405048" y="2175050"/>
            <a:ext cx="233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high temperatures</a:t>
            </a:r>
            <a:endParaRPr/>
          </a:p>
        </p:txBody>
      </p:sp>
      <p:sp>
        <p:nvSpPr>
          <p:cNvPr id="606" name="Google Shape;606;p43"/>
          <p:cNvSpPr txBox="1"/>
          <p:nvPr>
            <p:ph idx="8" type="subTitle"/>
          </p:nvPr>
        </p:nvSpPr>
        <p:spPr>
          <a:xfrm>
            <a:off x="3404950" y="3807487"/>
            <a:ext cx="233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607" name="Google Shape;607;p43"/>
          <p:cNvSpPr txBox="1"/>
          <p:nvPr>
            <p:ph idx="9" type="subTitle"/>
          </p:nvPr>
        </p:nvSpPr>
        <p:spPr>
          <a:xfrm>
            <a:off x="6102055" y="2175056"/>
            <a:ext cx="233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608" name="Google Shape;608;p43"/>
          <p:cNvSpPr txBox="1"/>
          <p:nvPr>
            <p:ph idx="13" type="subTitle"/>
          </p:nvPr>
        </p:nvSpPr>
        <p:spPr>
          <a:xfrm>
            <a:off x="6102055" y="3807506"/>
            <a:ext cx="233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a:t>
            </a:r>
            <a:endParaRPr/>
          </a:p>
        </p:txBody>
      </p:sp>
      <p:sp>
        <p:nvSpPr>
          <p:cNvPr id="609" name="Google Shape;609;p43"/>
          <p:cNvSpPr/>
          <p:nvPr/>
        </p:nvSpPr>
        <p:spPr>
          <a:xfrm>
            <a:off x="829225" y="1451438"/>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3"/>
          <p:cNvSpPr/>
          <p:nvPr/>
        </p:nvSpPr>
        <p:spPr>
          <a:xfrm>
            <a:off x="829225" y="3080800"/>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3"/>
          <p:cNvSpPr/>
          <p:nvPr/>
        </p:nvSpPr>
        <p:spPr>
          <a:xfrm>
            <a:off x="3507444" y="1463863"/>
            <a:ext cx="17739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3"/>
          <p:cNvSpPr/>
          <p:nvPr/>
        </p:nvSpPr>
        <p:spPr>
          <a:xfrm>
            <a:off x="3507444" y="3093225"/>
            <a:ext cx="17739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3"/>
          <p:cNvSpPr/>
          <p:nvPr/>
        </p:nvSpPr>
        <p:spPr>
          <a:xfrm>
            <a:off x="6196875" y="1460975"/>
            <a:ext cx="1773900" cy="36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3"/>
          <p:cNvSpPr/>
          <p:nvPr/>
        </p:nvSpPr>
        <p:spPr>
          <a:xfrm>
            <a:off x="6196875" y="3090338"/>
            <a:ext cx="1773900" cy="36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3"/>
          <p:cNvSpPr/>
          <p:nvPr/>
        </p:nvSpPr>
        <p:spPr>
          <a:xfrm>
            <a:off x="905425" y="1478850"/>
            <a:ext cx="310912" cy="310894"/>
          </a:xfrm>
          <a:custGeom>
            <a:rect b="b" l="l" r="r" t="t"/>
            <a:pathLst>
              <a:path extrusionOk="0" h="17068" w="17069">
                <a:moveTo>
                  <a:pt x="8535" y="2034"/>
                </a:moveTo>
                <a:cubicBezTo>
                  <a:pt x="8663" y="2034"/>
                  <a:pt x="8791" y="2082"/>
                  <a:pt x="8886" y="2179"/>
                </a:cubicBezTo>
                <a:lnTo>
                  <a:pt x="9887" y="3179"/>
                </a:lnTo>
                <a:cubicBezTo>
                  <a:pt x="10084" y="3376"/>
                  <a:pt x="10084" y="3694"/>
                  <a:pt x="9887" y="3886"/>
                </a:cubicBezTo>
                <a:cubicBezTo>
                  <a:pt x="9789" y="3983"/>
                  <a:pt x="9660" y="4033"/>
                  <a:pt x="9532" y="4033"/>
                </a:cubicBezTo>
                <a:cubicBezTo>
                  <a:pt x="9404" y="4033"/>
                  <a:pt x="9277" y="3984"/>
                  <a:pt x="9180" y="3886"/>
                </a:cubicBezTo>
                <a:lnTo>
                  <a:pt x="9033" y="3739"/>
                </a:lnTo>
                <a:lnTo>
                  <a:pt x="9033" y="6534"/>
                </a:lnTo>
                <a:cubicBezTo>
                  <a:pt x="9033" y="6811"/>
                  <a:pt x="8812" y="7033"/>
                  <a:pt x="8534" y="7033"/>
                </a:cubicBezTo>
                <a:cubicBezTo>
                  <a:pt x="8257" y="7033"/>
                  <a:pt x="8033" y="6811"/>
                  <a:pt x="8033" y="6534"/>
                </a:cubicBezTo>
                <a:lnTo>
                  <a:pt x="8033" y="3739"/>
                </a:lnTo>
                <a:lnTo>
                  <a:pt x="7886" y="3886"/>
                </a:lnTo>
                <a:cubicBezTo>
                  <a:pt x="7789" y="3984"/>
                  <a:pt x="7661" y="4034"/>
                  <a:pt x="7533" y="4034"/>
                </a:cubicBezTo>
                <a:cubicBezTo>
                  <a:pt x="7405" y="4034"/>
                  <a:pt x="7277" y="3984"/>
                  <a:pt x="7180" y="3886"/>
                </a:cubicBezTo>
                <a:cubicBezTo>
                  <a:pt x="6988" y="3691"/>
                  <a:pt x="6985" y="3374"/>
                  <a:pt x="7180" y="3179"/>
                </a:cubicBezTo>
                <a:lnTo>
                  <a:pt x="8180" y="2179"/>
                </a:lnTo>
                <a:cubicBezTo>
                  <a:pt x="8277" y="2083"/>
                  <a:pt x="8407" y="2034"/>
                  <a:pt x="8535" y="2034"/>
                </a:cubicBezTo>
                <a:close/>
                <a:moveTo>
                  <a:pt x="3535" y="7033"/>
                </a:moveTo>
                <a:cubicBezTo>
                  <a:pt x="3663" y="7033"/>
                  <a:pt x="3790" y="7082"/>
                  <a:pt x="3886" y="7179"/>
                </a:cubicBezTo>
                <a:cubicBezTo>
                  <a:pt x="4084" y="7377"/>
                  <a:pt x="4084" y="7694"/>
                  <a:pt x="3886" y="7886"/>
                </a:cubicBezTo>
                <a:lnTo>
                  <a:pt x="3740" y="8033"/>
                </a:lnTo>
                <a:lnTo>
                  <a:pt x="4534" y="8033"/>
                </a:lnTo>
                <a:cubicBezTo>
                  <a:pt x="4809" y="8033"/>
                  <a:pt x="5033" y="8257"/>
                  <a:pt x="5033" y="8534"/>
                </a:cubicBezTo>
                <a:cubicBezTo>
                  <a:pt x="5033" y="8811"/>
                  <a:pt x="4812" y="9033"/>
                  <a:pt x="4534" y="9033"/>
                </a:cubicBezTo>
                <a:lnTo>
                  <a:pt x="3740" y="9033"/>
                </a:lnTo>
                <a:lnTo>
                  <a:pt x="3886" y="9179"/>
                </a:lnTo>
                <a:cubicBezTo>
                  <a:pt x="4084" y="9377"/>
                  <a:pt x="4084" y="9694"/>
                  <a:pt x="3886" y="9886"/>
                </a:cubicBezTo>
                <a:cubicBezTo>
                  <a:pt x="3789" y="9985"/>
                  <a:pt x="3661" y="10034"/>
                  <a:pt x="3533" y="10034"/>
                </a:cubicBezTo>
                <a:cubicBezTo>
                  <a:pt x="3405" y="10034"/>
                  <a:pt x="3277" y="9985"/>
                  <a:pt x="3180" y="9886"/>
                </a:cubicBezTo>
                <a:lnTo>
                  <a:pt x="2180" y="8886"/>
                </a:lnTo>
                <a:cubicBezTo>
                  <a:pt x="1988" y="8694"/>
                  <a:pt x="1985" y="8374"/>
                  <a:pt x="2180" y="8179"/>
                </a:cubicBezTo>
                <a:lnTo>
                  <a:pt x="3180" y="7179"/>
                </a:lnTo>
                <a:cubicBezTo>
                  <a:pt x="3278" y="7082"/>
                  <a:pt x="3407" y="7033"/>
                  <a:pt x="3535" y="7033"/>
                </a:cubicBezTo>
                <a:close/>
                <a:moveTo>
                  <a:pt x="13538" y="7033"/>
                </a:moveTo>
                <a:cubicBezTo>
                  <a:pt x="13665" y="7033"/>
                  <a:pt x="13791" y="7081"/>
                  <a:pt x="13887" y="7179"/>
                </a:cubicBezTo>
                <a:lnTo>
                  <a:pt x="14887" y="8179"/>
                </a:lnTo>
                <a:cubicBezTo>
                  <a:pt x="15084" y="8377"/>
                  <a:pt x="15081" y="8694"/>
                  <a:pt x="14887" y="8886"/>
                </a:cubicBezTo>
                <a:lnTo>
                  <a:pt x="13887" y="9886"/>
                </a:lnTo>
                <a:cubicBezTo>
                  <a:pt x="13789" y="9985"/>
                  <a:pt x="13661" y="10034"/>
                  <a:pt x="13533" y="10034"/>
                </a:cubicBezTo>
                <a:cubicBezTo>
                  <a:pt x="13405" y="10034"/>
                  <a:pt x="13277" y="9985"/>
                  <a:pt x="13180" y="9886"/>
                </a:cubicBezTo>
                <a:cubicBezTo>
                  <a:pt x="12985" y="9689"/>
                  <a:pt x="12985" y="9374"/>
                  <a:pt x="13180" y="9179"/>
                </a:cubicBezTo>
                <a:lnTo>
                  <a:pt x="13327" y="9033"/>
                </a:lnTo>
                <a:lnTo>
                  <a:pt x="12535" y="9033"/>
                </a:lnTo>
                <a:cubicBezTo>
                  <a:pt x="12257" y="9033"/>
                  <a:pt x="12033" y="8809"/>
                  <a:pt x="12033" y="8534"/>
                </a:cubicBezTo>
                <a:cubicBezTo>
                  <a:pt x="12033" y="8257"/>
                  <a:pt x="12257" y="8033"/>
                  <a:pt x="12535" y="8033"/>
                </a:cubicBezTo>
                <a:lnTo>
                  <a:pt x="13327" y="8033"/>
                </a:lnTo>
                <a:lnTo>
                  <a:pt x="13180" y="7886"/>
                </a:lnTo>
                <a:cubicBezTo>
                  <a:pt x="12985" y="7689"/>
                  <a:pt x="12985" y="7374"/>
                  <a:pt x="13180" y="7179"/>
                </a:cubicBezTo>
                <a:cubicBezTo>
                  <a:pt x="13279" y="7083"/>
                  <a:pt x="13409" y="7033"/>
                  <a:pt x="13538" y="7033"/>
                </a:cubicBezTo>
                <a:close/>
                <a:moveTo>
                  <a:pt x="10535" y="5032"/>
                </a:moveTo>
                <a:cubicBezTo>
                  <a:pt x="10809" y="5032"/>
                  <a:pt x="11033" y="5257"/>
                  <a:pt x="11033" y="5534"/>
                </a:cubicBezTo>
                <a:lnTo>
                  <a:pt x="11033" y="11534"/>
                </a:lnTo>
                <a:cubicBezTo>
                  <a:pt x="11033" y="11811"/>
                  <a:pt x="10809" y="12033"/>
                  <a:pt x="10535" y="12033"/>
                </a:cubicBezTo>
                <a:cubicBezTo>
                  <a:pt x="10257" y="12033"/>
                  <a:pt x="10033" y="11811"/>
                  <a:pt x="10033" y="11534"/>
                </a:cubicBezTo>
                <a:lnTo>
                  <a:pt x="10033" y="9033"/>
                </a:lnTo>
                <a:lnTo>
                  <a:pt x="7033" y="9033"/>
                </a:lnTo>
                <a:lnTo>
                  <a:pt x="7033" y="11534"/>
                </a:lnTo>
                <a:cubicBezTo>
                  <a:pt x="7033" y="11811"/>
                  <a:pt x="6809" y="12033"/>
                  <a:pt x="6534" y="12033"/>
                </a:cubicBezTo>
                <a:cubicBezTo>
                  <a:pt x="6257" y="12033"/>
                  <a:pt x="6033" y="11811"/>
                  <a:pt x="6033" y="11534"/>
                </a:cubicBezTo>
                <a:lnTo>
                  <a:pt x="6033" y="5534"/>
                </a:lnTo>
                <a:cubicBezTo>
                  <a:pt x="6033" y="5257"/>
                  <a:pt x="6257" y="5032"/>
                  <a:pt x="6534" y="5032"/>
                </a:cubicBezTo>
                <a:cubicBezTo>
                  <a:pt x="6809" y="5032"/>
                  <a:pt x="7033" y="5257"/>
                  <a:pt x="7033" y="5534"/>
                </a:cubicBezTo>
                <a:lnTo>
                  <a:pt x="7033" y="8033"/>
                </a:lnTo>
                <a:lnTo>
                  <a:pt x="10033" y="8033"/>
                </a:lnTo>
                <a:lnTo>
                  <a:pt x="10033" y="5534"/>
                </a:lnTo>
                <a:cubicBezTo>
                  <a:pt x="10033" y="5257"/>
                  <a:pt x="10257" y="5032"/>
                  <a:pt x="10535" y="5032"/>
                </a:cubicBezTo>
                <a:close/>
                <a:moveTo>
                  <a:pt x="8534" y="10033"/>
                </a:moveTo>
                <a:cubicBezTo>
                  <a:pt x="8809" y="10033"/>
                  <a:pt x="9033" y="10257"/>
                  <a:pt x="9033" y="10534"/>
                </a:cubicBezTo>
                <a:lnTo>
                  <a:pt x="9033" y="13326"/>
                </a:lnTo>
                <a:lnTo>
                  <a:pt x="9180" y="13179"/>
                </a:lnTo>
                <a:cubicBezTo>
                  <a:pt x="9279" y="13081"/>
                  <a:pt x="9407" y="13031"/>
                  <a:pt x="9535" y="13031"/>
                </a:cubicBezTo>
                <a:cubicBezTo>
                  <a:pt x="9663" y="13031"/>
                  <a:pt x="9791" y="13081"/>
                  <a:pt x="9887" y="13179"/>
                </a:cubicBezTo>
                <a:cubicBezTo>
                  <a:pt x="10081" y="13377"/>
                  <a:pt x="10084" y="13691"/>
                  <a:pt x="9887" y="13886"/>
                </a:cubicBezTo>
                <a:lnTo>
                  <a:pt x="8886" y="14886"/>
                </a:lnTo>
                <a:cubicBezTo>
                  <a:pt x="8793" y="14980"/>
                  <a:pt x="8665" y="15033"/>
                  <a:pt x="8534" y="15033"/>
                </a:cubicBezTo>
                <a:cubicBezTo>
                  <a:pt x="8404" y="15033"/>
                  <a:pt x="8273" y="14980"/>
                  <a:pt x="8180" y="14886"/>
                </a:cubicBezTo>
                <a:lnTo>
                  <a:pt x="7180" y="13886"/>
                </a:lnTo>
                <a:cubicBezTo>
                  <a:pt x="6985" y="13689"/>
                  <a:pt x="6985" y="13374"/>
                  <a:pt x="7180" y="13179"/>
                </a:cubicBezTo>
                <a:cubicBezTo>
                  <a:pt x="7279" y="13083"/>
                  <a:pt x="7409" y="13033"/>
                  <a:pt x="7538" y="13033"/>
                </a:cubicBezTo>
                <a:cubicBezTo>
                  <a:pt x="7665" y="13033"/>
                  <a:pt x="7791" y="13081"/>
                  <a:pt x="7886" y="13179"/>
                </a:cubicBezTo>
                <a:lnTo>
                  <a:pt x="8033" y="13326"/>
                </a:lnTo>
                <a:lnTo>
                  <a:pt x="8033" y="10534"/>
                </a:lnTo>
                <a:cubicBezTo>
                  <a:pt x="8033" y="10257"/>
                  <a:pt x="8257" y="10033"/>
                  <a:pt x="8534" y="10033"/>
                </a:cubicBezTo>
                <a:close/>
                <a:moveTo>
                  <a:pt x="8534" y="0"/>
                </a:moveTo>
                <a:cubicBezTo>
                  <a:pt x="3846" y="0"/>
                  <a:pt x="1" y="3846"/>
                  <a:pt x="1" y="8534"/>
                </a:cubicBezTo>
                <a:cubicBezTo>
                  <a:pt x="1" y="13219"/>
                  <a:pt x="3846" y="17068"/>
                  <a:pt x="8534" y="17068"/>
                </a:cubicBezTo>
                <a:cubicBezTo>
                  <a:pt x="13220" y="17068"/>
                  <a:pt x="17068" y="13219"/>
                  <a:pt x="17068" y="8534"/>
                </a:cubicBezTo>
                <a:cubicBezTo>
                  <a:pt x="17068" y="3846"/>
                  <a:pt x="13220"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3"/>
          <p:cNvSpPr/>
          <p:nvPr/>
        </p:nvSpPr>
        <p:spPr>
          <a:xfrm>
            <a:off x="905425" y="3110957"/>
            <a:ext cx="310894" cy="310894"/>
          </a:xfrm>
          <a:custGeom>
            <a:rect b="b" l="l" r="r" t="t"/>
            <a:pathLst>
              <a:path extrusionOk="0" h="17068" w="17068">
                <a:moveTo>
                  <a:pt x="7534" y="4035"/>
                </a:moveTo>
                <a:cubicBezTo>
                  <a:pt x="7811" y="4035"/>
                  <a:pt x="8033" y="4259"/>
                  <a:pt x="8033" y="4534"/>
                </a:cubicBezTo>
                <a:cubicBezTo>
                  <a:pt x="8033" y="4811"/>
                  <a:pt x="7811" y="5035"/>
                  <a:pt x="7534" y="5035"/>
                </a:cubicBezTo>
                <a:cubicBezTo>
                  <a:pt x="5603" y="5035"/>
                  <a:pt x="4033" y="6604"/>
                  <a:pt x="4033" y="8534"/>
                </a:cubicBezTo>
                <a:cubicBezTo>
                  <a:pt x="4033" y="10465"/>
                  <a:pt x="5603" y="12036"/>
                  <a:pt x="7534" y="12036"/>
                </a:cubicBezTo>
                <a:cubicBezTo>
                  <a:pt x="7811" y="12036"/>
                  <a:pt x="8033" y="12260"/>
                  <a:pt x="8033" y="12534"/>
                </a:cubicBezTo>
                <a:cubicBezTo>
                  <a:pt x="8033" y="12812"/>
                  <a:pt x="7811" y="13036"/>
                  <a:pt x="7534" y="13036"/>
                </a:cubicBezTo>
                <a:cubicBezTo>
                  <a:pt x="5054" y="13036"/>
                  <a:pt x="3033" y="11014"/>
                  <a:pt x="3033" y="8534"/>
                </a:cubicBezTo>
                <a:cubicBezTo>
                  <a:pt x="3033" y="6054"/>
                  <a:pt x="5054" y="4035"/>
                  <a:pt x="7534" y="4035"/>
                </a:cubicBezTo>
                <a:close/>
                <a:moveTo>
                  <a:pt x="12534" y="4035"/>
                </a:moveTo>
                <a:cubicBezTo>
                  <a:pt x="12812" y="4035"/>
                  <a:pt x="13033" y="4259"/>
                  <a:pt x="13033" y="4534"/>
                </a:cubicBezTo>
                <a:cubicBezTo>
                  <a:pt x="13033" y="4811"/>
                  <a:pt x="12812" y="5035"/>
                  <a:pt x="12534" y="5035"/>
                </a:cubicBezTo>
                <a:cubicBezTo>
                  <a:pt x="10774" y="5035"/>
                  <a:pt x="9332" y="6342"/>
                  <a:pt x="9083" y="8036"/>
                </a:cubicBezTo>
                <a:lnTo>
                  <a:pt x="12534" y="8036"/>
                </a:lnTo>
                <a:cubicBezTo>
                  <a:pt x="12812" y="8036"/>
                  <a:pt x="13033" y="8260"/>
                  <a:pt x="13033" y="8534"/>
                </a:cubicBezTo>
                <a:cubicBezTo>
                  <a:pt x="13033" y="8812"/>
                  <a:pt x="12812" y="9036"/>
                  <a:pt x="12534" y="9036"/>
                </a:cubicBezTo>
                <a:lnTo>
                  <a:pt x="9083" y="9036"/>
                </a:lnTo>
                <a:cubicBezTo>
                  <a:pt x="9332" y="10729"/>
                  <a:pt x="10774" y="12036"/>
                  <a:pt x="12534" y="12036"/>
                </a:cubicBezTo>
                <a:cubicBezTo>
                  <a:pt x="12812" y="12036"/>
                  <a:pt x="13033" y="12260"/>
                  <a:pt x="13033" y="12534"/>
                </a:cubicBezTo>
                <a:cubicBezTo>
                  <a:pt x="13033" y="12812"/>
                  <a:pt x="12812" y="13036"/>
                  <a:pt x="12534" y="13036"/>
                </a:cubicBezTo>
                <a:cubicBezTo>
                  <a:pt x="10054" y="13036"/>
                  <a:pt x="8033" y="11014"/>
                  <a:pt x="8033" y="8534"/>
                </a:cubicBezTo>
                <a:cubicBezTo>
                  <a:pt x="8033" y="6054"/>
                  <a:pt x="10054" y="4035"/>
                  <a:pt x="12534" y="4035"/>
                </a:cubicBezTo>
                <a:close/>
                <a:moveTo>
                  <a:pt x="8534" y="1"/>
                </a:moveTo>
                <a:cubicBezTo>
                  <a:pt x="3846" y="1"/>
                  <a:pt x="0" y="3849"/>
                  <a:pt x="0" y="8534"/>
                </a:cubicBezTo>
                <a:cubicBezTo>
                  <a:pt x="0" y="13222"/>
                  <a:pt x="3846" y="17068"/>
                  <a:pt x="8534" y="17068"/>
                </a:cubicBezTo>
                <a:cubicBezTo>
                  <a:pt x="13220" y="17068"/>
                  <a:pt x="17068" y="13222"/>
                  <a:pt x="17068" y="8534"/>
                </a:cubicBezTo>
                <a:cubicBezTo>
                  <a:pt x="17068" y="3849"/>
                  <a:pt x="13220" y="1"/>
                  <a:pt x="8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 name="Google Shape;617;p43"/>
          <p:cNvGrpSpPr/>
          <p:nvPr/>
        </p:nvGrpSpPr>
        <p:grpSpPr>
          <a:xfrm>
            <a:off x="3589240" y="1486839"/>
            <a:ext cx="310912" cy="310894"/>
            <a:chOff x="2437850" y="2003150"/>
            <a:chExt cx="426725" cy="426700"/>
          </a:xfrm>
        </p:grpSpPr>
        <p:sp>
          <p:nvSpPr>
            <p:cNvPr id="618" name="Google Shape;618;p43"/>
            <p:cNvSpPr/>
            <p:nvPr/>
          </p:nvSpPr>
          <p:spPr>
            <a:xfrm>
              <a:off x="2437850" y="2003150"/>
              <a:ext cx="350850" cy="397300"/>
            </a:xfrm>
            <a:custGeom>
              <a:rect b="b" l="l" r="r" t="t"/>
              <a:pathLst>
                <a:path extrusionOk="0" h="15892" w="14034">
                  <a:moveTo>
                    <a:pt x="8033" y="0"/>
                  </a:moveTo>
                  <a:cubicBezTo>
                    <a:pt x="3579" y="262"/>
                    <a:pt x="1" y="4019"/>
                    <a:pt x="1" y="8534"/>
                  </a:cubicBezTo>
                  <a:cubicBezTo>
                    <a:pt x="1" y="11675"/>
                    <a:pt x="1750" y="14419"/>
                    <a:pt x="4294" y="15892"/>
                  </a:cubicBezTo>
                  <a:cubicBezTo>
                    <a:pt x="2899" y="14529"/>
                    <a:pt x="2033" y="12633"/>
                    <a:pt x="2033" y="10534"/>
                  </a:cubicBezTo>
                  <a:cubicBezTo>
                    <a:pt x="2033" y="7118"/>
                    <a:pt x="4684" y="4310"/>
                    <a:pt x="8033" y="4054"/>
                  </a:cubicBezTo>
                  <a:lnTo>
                    <a:pt x="8033" y="2534"/>
                  </a:lnTo>
                  <a:cubicBezTo>
                    <a:pt x="8033" y="2336"/>
                    <a:pt x="8148" y="2160"/>
                    <a:pt x="8326" y="2078"/>
                  </a:cubicBezTo>
                  <a:cubicBezTo>
                    <a:pt x="8394" y="2048"/>
                    <a:pt x="8465" y="2033"/>
                    <a:pt x="8535" y="2033"/>
                  </a:cubicBezTo>
                  <a:cubicBezTo>
                    <a:pt x="8654" y="2033"/>
                    <a:pt x="8771" y="2075"/>
                    <a:pt x="8865" y="2158"/>
                  </a:cubicBezTo>
                  <a:lnTo>
                    <a:pt x="12865" y="5659"/>
                  </a:lnTo>
                  <a:cubicBezTo>
                    <a:pt x="12975" y="5755"/>
                    <a:pt x="13033" y="5891"/>
                    <a:pt x="13033" y="6035"/>
                  </a:cubicBezTo>
                  <a:cubicBezTo>
                    <a:pt x="13033" y="6176"/>
                    <a:pt x="12969" y="6315"/>
                    <a:pt x="12865" y="6411"/>
                  </a:cubicBezTo>
                  <a:lnTo>
                    <a:pt x="8865" y="9913"/>
                  </a:lnTo>
                  <a:cubicBezTo>
                    <a:pt x="8766" y="9998"/>
                    <a:pt x="8655" y="10036"/>
                    <a:pt x="8546" y="10036"/>
                  </a:cubicBezTo>
                  <a:cubicBezTo>
                    <a:pt x="8280" y="10036"/>
                    <a:pt x="8033" y="9812"/>
                    <a:pt x="8033" y="9534"/>
                  </a:cubicBezTo>
                  <a:lnTo>
                    <a:pt x="8033" y="8638"/>
                  </a:lnTo>
                  <a:lnTo>
                    <a:pt x="5294" y="11035"/>
                  </a:lnTo>
                  <a:lnTo>
                    <a:pt x="8033" y="13433"/>
                  </a:lnTo>
                  <a:lnTo>
                    <a:pt x="8033" y="12534"/>
                  </a:lnTo>
                  <a:cubicBezTo>
                    <a:pt x="8033" y="12259"/>
                    <a:pt x="8257" y="12035"/>
                    <a:pt x="8534" y="12035"/>
                  </a:cubicBezTo>
                  <a:cubicBezTo>
                    <a:pt x="11566" y="12035"/>
                    <a:pt x="14033" y="9569"/>
                    <a:pt x="14033" y="6534"/>
                  </a:cubicBezTo>
                  <a:cubicBezTo>
                    <a:pt x="14033" y="3118"/>
                    <a:pt x="11382" y="259"/>
                    <a:pt x="8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3"/>
            <p:cNvSpPr/>
            <p:nvPr/>
          </p:nvSpPr>
          <p:spPr>
            <a:xfrm>
              <a:off x="2513650" y="2032550"/>
              <a:ext cx="350925" cy="397300"/>
            </a:xfrm>
            <a:custGeom>
              <a:rect b="b" l="l" r="r" t="t"/>
              <a:pathLst>
                <a:path extrusionOk="0" h="15892" w="14037">
                  <a:moveTo>
                    <a:pt x="9743" y="0"/>
                  </a:moveTo>
                  <a:cubicBezTo>
                    <a:pt x="11135" y="1366"/>
                    <a:pt x="12001" y="3262"/>
                    <a:pt x="12001" y="5358"/>
                  </a:cubicBezTo>
                  <a:cubicBezTo>
                    <a:pt x="12001" y="8777"/>
                    <a:pt x="9353" y="11582"/>
                    <a:pt x="6001" y="11838"/>
                  </a:cubicBezTo>
                  <a:lnTo>
                    <a:pt x="6001" y="13358"/>
                  </a:lnTo>
                  <a:cubicBezTo>
                    <a:pt x="6001" y="13555"/>
                    <a:pt x="5889" y="13731"/>
                    <a:pt x="5708" y="13817"/>
                  </a:cubicBezTo>
                  <a:cubicBezTo>
                    <a:pt x="5643" y="13846"/>
                    <a:pt x="5574" y="13860"/>
                    <a:pt x="5505" y="13860"/>
                  </a:cubicBezTo>
                  <a:cubicBezTo>
                    <a:pt x="5385" y="13860"/>
                    <a:pt x="5266" y="13818"/>
                    <a:pt x="5172" y="13737"/>
                  </a:cubicBezTo>
                  <a:lnTo>
                    <a:pt x="1172" y="10235"/>
                  </a:lnTo>
                  <a:cubicBezTo>
                    <a:pt x="1062" y="10139"/>
                    <a:pt x="1001" y="10003"/>
                    <a:pt x="1001" y="9859"/>
                  </a:cubicBezTo>
                  <a:cubicBezTo>
                    <a:pt x="1001" y="9715"/>
                    <a:pt x="1065" y="9579"/>
                    <a:pt x="1172" y="9483"/>
                  </a:cubicBezTo>
                  <a:lnTo>
                    <a:pt x="5172" y="5982"/>
                  </a:lnTo>
                  <a:cubicBezTo>
                    <a:pt x="5272" y="5893"/>
                    <a:pt x="5384" y="5856"/>
                    <a:pt x="5492" y="5856"/>
                  </a:cubicBezTo>
                  <a:cubicBezTo>
                    <a:pt x="5758" y="5856"/>
                    <a:pt x="6001" y="6086"/>
                    <a:pt x="6001" y="6358"/>
                  </a:cubicBezTo>
                  <a:lnTo>
                    <a:pt x="6001" y="7257"/>
                  </a:lnTo>
                  <a:lnTo>
                    <a:pt x="8742" y="4859"/>
                  </a:lnTo>
                  <a:lnTo>
                    <a:pt x="6001" y="2462"/>
                  </a:lnTo>
                  <a:lnTo>
                    <a:pt x="6001" y="3358"/>
                  </a:lnTo>
                  <a:cubicBezTo>
                    <a:pt x="6001" y="3635"/>
                    <a:pt x="5780" y="3859"/>
                    <a:pt x="5502" y="3859"/>
                  </a:cubicBezTo>
                  <a:cubicBezTo>
                    <a:pt x="2468" y="3859"/>
                    <a:pt x="1" y="6326"/>
                    <a:pt x="1" y="9358"/>
                  </a:cubicBezTo>
                  <a:cubicBezTo>
                    <a:pt x="1" y="12777"/>
                    <a:pt x="2652" y="15636"/>
                    <a:pt x="6001" y="15892"/>
                  </a:cubicBezTo>
                  <a:cubicBezTo>
                    <a:pt x="10455" y="15633"/>
                    <a:pt x="14036" y="11875"/>
                    <a:pt x="14036" y="7358"/>
                  </a:cubicBezTo>
                  <a:cubicBezTo>
                    <a:pt x="14036" y="4216"/>
                    <a:pt x="12281" y="1475"/>
                    <a:pt x="9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43"/>
          <p:cNvGrpSpPr/>
          <p:nvPr/>
        </p:nvGrpSpPr>
        <p:grpSpPr>
          <a:xfrm>
            <a:off x="3589239" y="3122163"/>
            <a:ext cx="310912" cy="310912"/>
            <a:chOff x="3065675" y="2024600"/>
            <a:chExt cx="426725" cy="426725"/>
          </a:xfrm>
        </p:grpSpPr>
        <p:sp>
          <p:nvSpPr>
            <p:cNvPr id="621" name="Google Shape;621;p43"/>
            <p:cNvSpPr/>
            <p:nvPr/>
          </p:nvSpPr>
          <p:spPr>
            <a:xfrm>
              <a:off x="3065675" y="2024600"/>
              <a:ext cx="426725" cy="426725"/>
            </a:xfrm>
            <a:custGeom>
              <a:rect b="b" l="l" r="r" t="t"/>
              <a:pathLst>
                <a:path extrusionOk="0" h="17069" w="17069">
                  <a:moveTo>
                    <a:pt x="8534" y="1033"/>
                  </a:moveTo>
                  <a:cubicBezTo>
                    <a:pt x="12673" y="1033"/>
                    <a:pt x="16036" y="4401"/>
                    <a:pt x="16036" y="8535"/>
                  </a:cubicBezTo>
                  <a:cubicBezTo>
                    <a:pt x="16036" y="10420"/>
                    <a:pt x="15329" y="12143"/>
                    <a:pt x="14172" y="13463"/>
                  </a:cubicBezTo>
                  <a:lnTo>
                    <a:pt x="12036" y="11327"/>
                  </a:lnTo>
                  <a:lnTo>
                    <a:pt x="12036" y="9033"/>
                  </a:lnTo>
                  <a:lnTo>
                    <a:pt x="9742" y="9033"/>
                  </a:lnTo>
                  <a:lnTo>
                    <a:pt x="8742" y="8033"/>
                  </a:lnTo>
                  <a:lnTo>
                    <a:pt x="12036" y="8033"/>
                  </a:lnTo>
                  <a:lnTo>
                    <a:pt x="12036" y="3534"/>
                  </a:lnTo>
                  <a:cubicBezTo>
                    <a:pt x="12036" y="3257"/>
                    <a:pt x="11812" y="3033"/>
                    <a:pt x="11534" y="3033"/>
                  </a:cubicBezTo>
                  <a:lnTo>
                    <a:pt x="5534" y="3033"/>
                  </a:lnTo>
                  <a:cubicBezTo>
                    <a:pt x="5260" y="3033"/>
                    <a:pt x="5036" y="3257"/>
                    <a:pt x="5036" y="3534"/>
                  </a:cubicBezTo>
                  <a:lnTo>
                    <a:pt x="5036" y="4326"/>
                  </a:lnTo>
                  <a:lnTo>
                    <a:pt x="3606" y="2897"/>
                  </a:lnTo>
                  <a:cubicBezTo>
                    <a:pt x="4926" y="1740"/>
                    <a:pt x="6649" y="1033"/>
                    <a:pt x="8534" y="1033"/>
                  </a:cubicBezTo>
                  <a:close/>
                  <a:moveTo>
                    <a:pt x="2899" y="3604"/>
                  </a:moveTo>
                  <a:lnTo>
                    <a:pt x="5036" y="5740"/>
                  </a:lnTo>
                  <a:lnTo>
                    <a:pt x="7329" y="8033"/>
                  </a:lnTo>
                  <a:lnTo>
                    <a:pt x="8329" y="9033"/>
                  </a:lnTo>
                  <a:lnTo>
                    <a:pt x="12036" y="12740"/>
                  </a:lnTo>
                  <a:lnTo>
                    <a:pt x="13465" y="14169"/>
                  </a:lnTo>
                  <a:cubicBezTo>
                    <a:pt x="12145" y="15327"/>
                    <a:pt x="10422" y="16034"/>
                    <a:pt x="8534" y="16034"/>
                  </a:cubicBezTo>
                  <a:cubicBezTo>
                    <a:pt x="4398" y="16034"/>
                    <a:pt x="1035" y="12671"/>
                    <a:pt x="1035" y="8535"/>
                  </a:cubicBezTo>
                  <a:cubicBezTo>
                    <a:pt x="1035" y="6647"/>
                    <a:pt x="1742" y="4924"/>
                    <a:pt x="2899" y="3604"/>
                  </a:cubicBezTo>
                  <a:close/>
                  <a:moveTo>
                    <a:pt x="8534" y="1"/>
                  </a:moveTo>
                  <a:cubicBezTo>
                    <a:pt x="3862" y="1"/>
                    <a:pt x="1" y="3836"/>
                    <a:pt x="1" y="8535"/>
                  </a:cubicBezTo>
                  <a:cubicBezTo>
                    <a:pt x="1" y="13220"/>
                    <a:pt x="3849" y="17068"/>
                    <a:pt x="8534" y="17068"/>
                  </a:cubicBezTo>
                  <a:cubicBezTo>
                    <a:pt x="13209" y="17068"/>
                    <a:pt x="17068" y="13231"/>
                    <a:pt x="17068" y="8535"/>
                  </a:cubicBezTo>
                  <a:cubicBezTo>
                    <a:pt x="17068" y="3846"/>
                    <a:pt x="13223" y="1"/>
                    <a:pt x="8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3"/>
            <p:cNvSpPr/>
            <p:nvPr/>
          </p:nvSpPr>
          <p:spPr>
            <a:xfrm>
              <a:off x="3191550" y="2203475"/>
              <a:ext cx="21950" cy="21975"/>
            </a:xfrm>
            <a:custGeom>
              <a:rect b="b" l="l" r="r" t="t"/>
              <a:pathLst>
                <a:path extrusionOk="0" h="879" w="878">
                  <a:moveTo>
                    <a:pt x="1" y="1"/>
                  </a:moveTo>
                  <a:lnTo>
                    <a:pt x="1" y="878"/>
                  </a:lnTo>
                  <a:lnTo>
                    <a:pt x="878" y="878"/>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3"/>
            <p:cNvSpPr/>
            <p:nvPr/>
          </p:nvSpPr>
          <p:spPr>
            <a:xfrm>
              <a:off x="3191550" y="2250425"/>
              <a:ext cx="169500" cy="125025"/>
            </a:xfrm>
            <a:custGeom>
              <a:rect b="b" l="l" r="r" t="t"/>
              <a:pathLst>
                <a:path extrusionOk="0" h="5001" w="6780">
                  <a:moveTo>
                    <a:pt x="1" y="0"/>
                  </a:moveTo>
                  <a:lnTo>
                    <a:pt x="1" y="4502"/>
                  </a:lnTo>
                  <a:cubicBezTo>
                    <a:pt x="1" y="4776"/>
                    <a:pt x="225" y="5000"/>
                    <a:pt x="499" y="5000"/>
                  </a:cubicBezTo>
                  <a:lnTo>
                    <a:pt x="6499" y="5000"/>
                  </a:lnTo>
                  <a:cubicBezTo>
                    <a:pt x="6606" y="5000"/>
                    <a:pt x="6699" y="4960"/>
                    <a:pt x="6779" y="4904"/>
                  </a:cubicBezTo>
                  <a:lnTo>
                    <a:pt x="1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43"/>
          <p:cNvGrpSpPr/>
          <p:nvPr/>
        </p:nvGrpSpPr>
        <p:grpSpPr>
          <a:xfrm>
            <a:off x="6278689" y="1486826"/>
            <a:ext cx="310886" cy="310912"/>
            <a:chOff x="3655575" y="2042400"/>
            <a:chExt cx="427100" cy="426725"/>
          </a:xfrm>
        </p:grpSpPr>
        <p:sp>
          <p:nvSpPr>
            <p:cNvPr id="625" name="Google Shape;625;p43"/>
            <p:cNvSpPr/>
            <p:nvPr/>
          </p:nvSpPr>
          <p:spPr>
            <a:xfrm>
              <a:off x="3655575" y="2042400"/>
              <a:ext cx="427100" cy="426725"/>
            </a:xfrm>
            <a:custGeom>
              <a:rect b="b" l="l" r="r" t="t"/>
              <a:pathLst>
                <a:path extrusionOk="0" h="17069" w="17084">
                  <a:moveTo>
                    <a:pt x="8579" y="1044"/>
                  </a:moveTo>
                  <a:cubicBezTo>
                    <a:pt x="10484" y="1044"/>
                    <a:pt x="12395" y="1774"/>
                    <a:pt x="13854" y="3230"/>
                  </a:cubicBezTo>
                  <a:cubicBezTo>
                    <a:pt x="16657" y="6039"/>
                    <a:pt x="16764" y="10524"/>
                    <a:pt x="14190" y="13468"/>
                  </a:cubicBezTo>
                  <a:lnTo>
                    <a:pt x="11801" y="11079"/>
                  </a:lnTo>
                  <a:lnTo>
                    <a:pt x="12491" y="5537"/>
                  </a:lnTo>
                  <a:lnTo>
                    <a:pt x="6259" y="5537"/>
                  </a:lnTo>
                  <a:lnTo>
                    <a:pt x="5259" y="4537"/>
                  </a:lnTo>
                  <a:lnTo>
                    <a:pt x="12553" y="4537"/>
                  </a:lnTo>
                  <a:lnTo>
                    <a:pt x="12553" y="4038"/>
                  </a:lnTo>
                  <a:cubicBezTo>
                    <a:pt x="12553" y="3212"/>
                    <a:pt x="11881" y="2537"/>
                    <a:pt x="11054" y="2537"/>
                  </a:cubicBezTo>
                  <a:lnTo>
                    <a:pt x="6054" y="2537"/>
                  </a:lnTo>
                  <a:cubicBezTo>
                    <a:pt x="5291" y="2537"/>
                    <a:pt x="4667" y="3110"/>
                    <a:pt x="4574" y="3852"/>
                  </a:cubicBezTo>
                  <a:lnTo>
                    <a:pt x="3624" y="2902"/>
                  </a:lnTo>
                  <a:cubicBezTo>
                    <a:pt x="5032" y="1668"/>
                    <a:pt x="6790" y="1044"/>
                    <a:pt x="8558" y="1044"/>
                  </a:cubicBezTo>
                  <a:cubicBezTo>
                    <a:pt x="8565" y="1044"/>
                    <a:pt x="8572" y="1044"/>
                    <a:pt x="8579" y="1044"/>
                  </a:cubicBezTo>
                  <a:close/>
                  <a:moveTo>
                    <a:pt x="2910" y="3604"/>
                  </a:moveTo>
                  <a:lnTo>
                    <a:pt x="4843" y="5537"/>
                  </a:lnTo>
                  <a:lnTo>
                    <a:pt x="11643" y="12337"/>
                  </a:lnTo>
                  <a:lnTo>
                    <a:pt x="13483" y="14178"/>
                  </a:lnTo>
                  <a:cubicBezTo>
                    <a:pt x="12071" y="15410"/>
                    <a:pt x="10305" y="16027"/>
                    <a:pt x="8540" y="16027"/>
                  </a:cubicBezTo>
                  <a:cubicBezTo>
                    <a:pt x="6623" y="16027"/>
                    <a:pt x="4707" y="15298"/>
                    <a:pt x="3246" y="13839"/>
                  </a:cubicBezTo>
                  <a:cubicBezTo>
                    <a:pt x="443" y="11036"/>
                    <a:pt x="336" y="6545"/>
                    <a:pt x="2910" y="3604"/>
                  </a:cubicBezTo>
                  <a:close/>
                  <a:moveTo>
                    <a:pt x="8550" y="1"/>
                  </a:moveTo>
                  <a:cubicBezTo>
                    <a:pt x="3867" y="1"/>
                    <a:pt x="32" y="3908"/>
                    <a:pt x="16" y="8503"/>
                  </a:cubicBezTo>
                  <a:cubicBezTo>
                    <a:pt x="0" y="13175"/>
                    <a:pt x="3896" y="17068"/>
                    <a:pt x="8550" y="17068"/>
                  </a:cubicBezTo>
                  <a:cubicBezTo>
                    <a:pt x="13193" y="17068"/>
                    <a:pt x="17084" y="13191"/>
                    <a:pt x="17084" y="8535"/>
                  </a:cubicBezTo>
                  <a:cubicBezTo>
                    <a:pt x="17084" y="3937"/>
                    <a:pt x="13254" y="1"/>
                    <a:pt x="8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3"/>
            <p:cNvSpPr/>
            <p:nvPr/>
          </p:nvSpPr>
          <p:spPr>
            <a:xfrm>
              <a:off x="3769300" y="2330750"/>
              <a:ext cx="75025" cy="75025"/>
            </a:xfrm>
            <a:custGeom>
              <a:rect b="b" l="l" r="r" t="t"/>
              <a:pathLst>
                <a:path extrusionOk="0" h="3001" w="3001">
                  <a:moveTo>
                    <a:pt x="1500" y="1"/>
                  </a:moveTo>
                  <a:cubicBezTo>
                    <a:pt x="673" y="1"/>
                    <a:pt x="1" y="673"/>
                    <a:pt x="1" y="1502"/>
                  </a:cubicBezTo>
                  <a:cubicBezTo>
                    <a:pt x="1" y="2329"/>
                    <a:pt x="673" y="3001"/>
                    <a:pt x="1500" y="3001"/>
                  </a:cubicBezTo>
                  <a:cubicBezTo>
                    <a:pt x="2329" y="3001"/>
                    <a:pt x="3001" y="2329"/>
                    <a:pt x="3001" y="1502"/>
                  </a:cubicBezTo>
                  <a:cubicBezTo>
                    <a:pt x="3001" y="673"/>
                    <a:pt x="2329" y="1"/>
                    <a:pt x="1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3"/>
            <p:cNvSpPr/>
            <p:nvPr/>
          </p:nvSpPr>
          <p:spPr>
            <a:xfrm>
              <a:off x="3774900" y="2214350"/>
              <a:ext cx="169450" cy="191425"/>
            </a:xfrm>
            <a:custGeom>
              <a:rect b="b" l="l" r="r" t="t"/>
              <a:pathLst>
                <a:path extrusionOk="0" h="7657" w="6778">
                  <a:moveTo>
                    <a:pt x="1" y="1"/>
                  </a:moveTo>
                  <a:lnTo>
                    <a:pt x="467" y="3803"/>
                  </a:lnTo>
                  <a:cubicBezTo>
                    <a:pt x="723" y="3713"/>
                    <a:pt x="993" y="3657"/>
                    <a:pt x="1278" y="3657"/>
                  </a:cubicBezTo>
                  <a:cubicBezTo>
                    <a:pt x="2657" y="3657"/>
                    <a:pt x="3777" y="4777"/>
                    <a:pt x="3777" y="6158"/>
                  </a:cubicBezTo>
                  <a:cubicBezTo>
                    <a:pt x="3777" y="6326"/>
                    <a:pt x="3761" y="6497"/>
                    <a:pt x="3726" y="6657"/>
                  </a:cubicBezTo>
                  <a:lnTo>
                    <a:pt x="5777" y="6657"/>
                  </a:lnTo>
                  <a:lnTo>
                    <a:pt x="5777" y="7158"/>
                  </a:lnTo>
                  <a:cubicBezTo>
                    <a:pt x="5777" y="7433"/>
                    <a:pt x="6001" y="7657"/>
                    <a:pt x="6278" y="7657"/>
                  </a:cubicBezTo>
                  <a:cubicBezTo>
                    <a:pt x="6553" y="7657"/>
                    <a:pt x="6777" y="7433"/>
                    <a:pt x="6777" y="7158"/>
                  </a:cubicBezTo>
                  <a:lnTo>
                    <a:pt x="6777" y="677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43"/>
          <p:cNvGrpSpPr/>
          <p:nvPr/>
        </p:nvGrpSpPr>
        <p:grpSpPr>
          <a:xfrm>
            <a:off x="6278676" y="3122176"/>
            <a:ext cx="310912" cy="310894"/>
            <a:chOff x="4210850" y="2025750"/>
            <a:chExt cx="426725" cy="426700"/>
          </a:xfrm>
        </p:grpSpPr>
        <p:sp>
          <p:nvSpPr>
            <p:cNvPr id="629" name="Google Shape;629;p43"/>
            <p:cNvSpPr/>
            <p:nvPr/>
          </p:nvSpPr>
          <p:spPr>
            <a:xfrm>
              <a:off x="4210850" y="2025750"/>
              <a:ext cx="426725" cy="426700"/>
            </a:xfrm>
            <a:custGeom>
              <a:rect b="b" l="l" r="r" t="t"/>
              <a:pathLst>
                <a:path extrusionOk="0" h="17068" w="17069">
                  <a:moveTo>
                    <a:pt x="8767" y="8062"/>
                  </a:moveTo>
                  <a:cubicBezTo>
                    <a:pt x="9417" y="8121"/>
                    <a:pt x="10023" y="8422"/>
                    <a:pt x="10449" y="8929"/>
                  </a:cubicBezTo>
                  <a:cubicBezTo>
                    <a:pt x="10783" y="9329"/>
                    <a:pt x="10969" y="9803"/>
                    <a:pt x="11012" y="10307"/>
                  </a:cubicBezTo>
                  <a:lnTo>
                    <a:pt x="8767" y="8062"/>
                  </a:lnTo>
                  <a:close/>
                  <a:moveTo>
                    <a:pt x="8534" y="1032"/>
                  </a:moveTo>
                  <a:cubicBezTo>
                    <a:pt x="12671" y="1035"/>
                    <a:pt x="16033" y="4398"/>
                    <a:pt x="16033" y="8534"/>
                  </a:cubicBezTo>
                  <a:cubicBezTo>
                    <a:pt x="16033" y="10422"/>
                    <a:pt x="15327" y="12145"/>
                    <a:pt x="14169" y="13465"/>
                  </a:cubicBezTo>
                  <a:lnTo>
                    <a:pt x="11953" y="11249"/>
                  </a:lnTo>
                  <a:cubicBezTo>
                    <a:pt x="12183" y="10129"/>
                    <a:pt x="11868" y="9065"/>
                    <a:pt x="11215" y="8283"/>
                  </a:cubicBezTo>
                  <a:cubicBezTo>
                    <a:pt x="10655" y="7617"/>
                    <a:pt x="9881" y="7190"/>
                    <a:pt x="9033" y="7070"/>
                  </a:cubicBezTo>
                  <a:lnTo>
                    <a:pt x="9033" y="4035"/>
                  </a:lnTo>
                  <a:lnTo>
                    <a:pt x="10535" y="4035"/>
                  </a:lnTo>
                  <a:cubicBezTo>
                    <a:pt x="10809" y="4035"/>
                    <a:pt x="11033" y="3811"/>
                    <a:pt x="11033" y="3534"/>
                  </a:cubicBezTo>
                  <a:cubicBezTo>
                    <a:pt x="11033" y="3256"/>
                    <a:pt x="10809" y="3035"/>
                    <a:pt x="10535" y="3035"/>
                  </a:cubicBezTo>
                  <a:lnTo>
                    <a:pt x="6534" y="3035"/>
                  </a:lnTo>
                  <a:cubicBezTo>
                    <a:pt x="6257" y="3035"/>
                    <a:pt x="6033" y="3256"/>
                    <a:pt x="6033" y="3534"/>
                  </a:cubicBezTo>
                  <a:cubicBezTo>
                    <a:pt x="6033" y="3811"/>
                    <a:pt x="6257" y="4035"/>
                    <a:pt x="6534" y="4035"/>
                  </a:cubicBezTo>
                  <a:lnTo>
                    <a:pt x="8033" y="4035"/>
                  </a:lnTo>
                  <a:lnTo>
                    <a:pt x="8033" y="7329"/>
                  </a:lnTo>
                  <a:lnTo>
                    <a:pt x="3604" y="2896"/>
                  </a:lnTo>
                  <a:cubicBezTo>
                    <a:pt x="4924" y="1739"/>
                    <a:pt x="6646" y="1032"/>
                    <a:pt x="8534" y="1032"/>
                  </a:cubicBezTo>
                  <a:close/>
                  <a:moveTo>
                    <a:pt x="2897" y="3603"/>
                  </a:moveTo>
                  <a:lnTo>
                    <a:pt x="13468" y="14171"/>
                  </a:lnTo>
                  <a:cubicBezTo>
                    <a:pt x="12145" y="15329"/>
                    <a:pt x="10423" y="16036"/>
                    <a:pt x="8537" y="16036"/>
                  </a:cubicBezTo>
                  <a:cubicBezTo>
                    <a:pt x="4396" y="16036"/>
                    <a:pt x="1033" y="12670"/>
                    <a:pt x="1033" y="8534"/>
                  </a:cubicBezTo>
                  <a:cubicBezTo>
                    <a:pt x="1033" y="6649"/>
                    <a:pt x="1740" y="4923"/>
                    <a:pt x="2897" y="3603"/>
                  </a:cubicBezTo>
                  <a:close/>
                  <a:moveTo>
                    <a:pt x="8534" y="0"/>
                  </a:moveTo>
                  <a:cubicBezTo>
                    <a:pt x="3860" y="0"/>
                    <a:pt x="1" y="3838"/>
                    <a:pt x="1" y="8534"/>
                  </a:cubicBezTo>
                  <a:cubicBezTo>
                    <a:pt x="1" y="13222"/>
                    <a:pt x="3846" y="17068"/>
                    <a:pt x="8534" y="17068"/>
                  </a:cubicBezTo>
                  <a:cubicBezTo>
                    <a:pt x="13207" y="17068"/>
                    <a:pt x="17068" y="13230"/>
                    <a:pt x="17068" y="8534"/>
                  </a:cubicBezTo>
                  <a:cubicBezTo>
                    <a:pt x="17068" y="3848"/>
                    <a:pt x="13220"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3"/>
            <p:cNvSpPr/>
            <p:nvPr/>
          </p:nvSpPr>
          <p:spPr>
            <a:xfrm>
              <a:off x="4336675" y="2276625"/>
              <a:ext cx="147675" cy="99925"/>
            </a:xfrm>
            <a:custGeom>
              <a:rect b="b" l="l" r="r" t="t"/>
              <a:pathLst>
                <a:path extrusionOk="0" h="3997" w="5907">
                  <a:moveTo>
                    <a:pt x="501" y="0"/>
                  </a:moveTo>
                  <a:cubicBezTo>
                    <a:pt x="224" y="0"/>
                    <a:pt x="0" y="222"/>
                    <a:pt x="0" y="499"/>
                  </a:cubicBezTo>
                  <a:cubicBezTo>
                    <a:pt x="0" y="1536"/>
                    <a:pt x="456" y="2512"/>
                    <a:pt x="1251" y="3179"/>
                  </a:cubicBezTo>
                  <a:cubicBezTo>
                    <a:pt x="1880" y="3708"/>
                    <a:pt x="2673" y="3997"/>
                    <a:pt x="3503" y="3997"/>
                  </a:cubicBezTo>
                  <a:cubicBezTo>
                    <a:pt x="3711" y="3997"/>
                    <a:pt x="3921" y="3979"/>
                    <a:pt x="4131" y="3942"/>
                  </a:cubicBezTo>
                  <a:cubicBezTo>
                    <a:pt x="4806" y="3822"/>
                    <a:pt x="5419" y="3494"/>
                    <a:pt x="5907" y="3027"/>
                  </a:cubicBezTo>
                  <a:lnTo>
                    <a:pt x="5203" y="2323"/>
                  </a:lnTo>
                  <a:cubicBezTo>
                    <a:pt x="4862" y="2646"/>
                    <a:pt x="4430" y="2875"/>
                    <a:pt x="3958" y="2960"/>
                  </a:cubicBezTo>
                  <a:cubicBezTo>
                    <a:pt x="3802" y="2988"/>
                    <a:pt x="3647" y="3001"/>
                    <a:pt x="3494" y="3001"/>
                  </a:cubicBezTo>
                  <a:cubicBezTo>
                    <a:pt x="2906" y="3001"/>
                    <a:pt x="2351" y="2800"/>
                    <a:pt x="1893" y="2416"/>
                  </a:cubicBezTo>
                  <a:cubicBezTo>
                    <a:pt x="1323" y="1939"/>
                    <a:pt x="1000" y="1243"/>
                    <a:pt x="1000" y="499"/>
                  </a:cubicBezTo>
                  <a:cubicBezTo>
                    <a:pt x="1000" y="222"/>
                    <a:pt x="776"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44"/>
          <p:cNvSpPr txBox="1"/>
          <p:nvPr>
            <p:ph type="title"/>
          </p:nvPr>
        </p:nvSpPr>
        <p:spPr>
          <a:xfrm>
            <a:off x="2314050" y="1425750"/>
            <a:ext cx="4515900" cy="229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636" name="Google Shape;636;p44"/>
          <p:cNvGrpSpPr/>
          <p:nvPr/>
        </p:nvGrpSpPr>
        <p:grpSpPr>
          <a:xfrm>
            <a:off x="6443454" y="2927896"/>
            <a:ext cx="2218926" cy="1439774"/>
            <a:chOff x="4681025" y="4025000"/>
            <a:chExt cx="1529450" cy="992400"/>
          </a:xfrm>
        </p:grpSpPr>
        <p:sp>
          <p:nvSpPr>
            <p:cNvPr id="637" name="Google Shape;637;p44"/>
            <p:cNvSpPr/>
            <p:nvPr/>
          </p:nvSpPr>
          <p:spPr>
            <a:xfrm>
              <a:off x="5566650" y="4473650"/>
              <a:ext cx="643825" cy="543750"/>
            </a:xfrm>
            <a:custGeom>
              <a:rect b="b" l="l" r="r" t="t"/>
              <a:pathLst>
                <a:path extrusionOk="0" h="21750" w="25753">
                  <a:moveTo>
                    <a:pt x="0" y="0"/>
                  </a:moveTo>
                  <a:lnTo>
                    <a:pt x="0" y="21749"/>
                  </a:lnTo>
                  <a:lnTo>
                    <a:pt x="7005" y="21749"/>
                  </a:lnTo>
                  <a:lnTo>
                    <a:pt x="25752" y="10841"/>
                  </a:lnTo>
                  <a:lnTo>
                    <a:pt x="6939"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4"/>
            <p:cNvSpPr/>
            <p:nvPr/>
          </p:nvSpPr>
          <p:spPr>
            <a:xfrm>
              <a:off x="4833625" y="4381075"/>
              <a:ext cx="1095800" cy="636325"/>
            </a:xfrm>
            <a:custGeom>
              <a:rect b="b" l="l" r="r" t="t"/>
              <a:pathLst>
                <a:path extrusionOk="0" h="25453" w="43832">
                  <a:moveTo>
                    <a:pt x="14511" y="1"/>
                  </a:moveTo>
                  <a:lnTo>
                    <a:pt x="0" y="8507"/>
                  </a:lnTo>
                  <a:lnTo>
                    <a:pt x="29321" y="25452"/>
                  </a:lnTo>
                  <a:lnTo>
                    <a:pt x="43832" y="17046"/>
                  </a:lnTo>
                  <a:lnTo>
                    <a:pt x="145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4"/>
            <p:cNvSpPr/>
            <p:nvPr/>
          </p:nvSpPr>
          <p:spPr>
            <a:xfrm>
              <a:off x="5195550" y="4140075"/>
              <a:ext cx="733875" cy="667175"/>
            </a:xfrm>
            <a:custGeom>
              <a:rect b="b" l="l" r="r" t="t"/>
              <a:pathLst>
                <a:path extrusionOk="0" h="26687" w="29355">
                  <a:moveTo>
                    <a:pt x="34" y="0"/>
                  </a:moveTo>
                  <a:lnTo>
                    <a:pt x="0" y="9707"/>
                  </a:lnTo>
                  <a:lnTo>
                    <a:pt x="29288" y="26686"/>
                  </a:lnTo>
                  <a:lnTo>
                    <a:pt x="29355" y="17013"/>
                  </a:lnTo>
                  <a:lnTo>
                    <a:pt x="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4"/>
            <p:cNvSpPr/>
            <p:nvPr/>
          </p:nvSpPr>
          <p:spPr>
            <a:xfrm>
              <a:off x="5564975" y="4565375"/>
              <a:ext cx="364450" cy="452025"/>
            </a:xfrm>
            <a:custGeom>
              <a:rect b="b" l="l" r="r" t="t"/>
              <a:pathLst>
                <a:path extrusionOk="0" h="18081" w="14578">
                  <a:moveTo>
                    <a:pt x="14578" y="1"/>
                  </a:moveTo>
                  <a:lnTo>
                    <a:pt x="67" y="8407"/>
                  </a:lnTo>
                  <a:lnTo>
                    <a:pt x="1" y="18080"/>
                  </a:lnTo>
                  <a:lnTo>
                    <a:pt x="14511" y="9674"/>
                  </a:lnTo>
                  <a:lnTo>
                    <a:pt x="145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4"/>
            <p:cNvSpPr/>
            <p:nvPr/>
          </p:nvSpPr>
          <p:spPr>
            <a:xfrm>
              <a:off x="4832800" y="4140075"/>
              <a:ext cx="363600" cy="453675"/>
            </a:xfrm>
            <a:custGeom>
              <a:rect b="b" l="l" r="r" t="t"/>
              <a:pathLst>
                <a:path extrusionOk="0" h="18147" w="14544">
                  <a:moveTo>
                    <a:pt x="14544" y="0"/>
                  </a:moveTo>
                  <a:lnTo>
                    <a:pt x="33" y="8473"/>
                  </a:lnTo>
                  <a:lnTo>
                    <a:pt x="0" y="18147"/>
                  </a:lnTo>
                  <a:lnTo>
                    <a:pt x="14510" y="9707"/>
                  </a:lnTo>
                  <a:lnTo>
                    <a:pt x="145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4"/>
            <p:cNvSpPr/>
            <p:nvPr/>
          </p:nvSpPr>
          <p:spPr>
            <a:xfrm>
              <a:off x="4832800" y="4351900"/>
              <a:ext cx="733875" cy="665500"/>
            </a:xfrm>
            <a:custGeom>
              <a:rect b="b" l="l" r="r" t="t"/>
              <a:pathLst>
                <a:path extrusionOk="0" h="26620" w="29355">
                  <a:moveTo>
                    <a:pt x="33" y="0"/>
                  </a:moveTo>
                  <a:lnTo>
                    <a:pt x="0" y="9674"/>
                  </a:lnTo>
                  <a:lnTo>
                    <a:pt x="29288" y="26619"/>
                  </a:lnTo>
                  <a:lnTo>
                    <a:pt x="29354" y="16946"/>
                  </a:lnTo>
                  <a:lnTo>
                    <a:pt x="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4"/>
            <p:cNvSpPr/>
            <p:nvPr/>
          </p:nvSpPr>
          <p:spPr>
            <a:xfrm>
              <a:off x="4707700" y="4053350"/>
              <a:ext cx="488700" cy="298575"/>
            </a:xfrm>
            <a:custGeom>
              <a:rect b="b" l="l" r="r" t="t"/>
              <a:pathLst>
                <a:path extrusionOk="0" h="11943" w="19548">
                  <a:moveTo>
                    <a:pt x="14544" y="0"/>
                  </a:moveTo>
                  <a:lnTo>
                    <a:pt x="0" y="8440"/>
                  </a:lnTo>
                  <a:lnTo>
                    <a:pt x="5037" y="11942"/>
                  </a:lnTo>
                  <a:lnTo>
                    <a:pt x="19548" y="3469"/>
                  </a:lnTo>
                  <a:lnTo>
                    <a:pt x="14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4"/>
            <p:cNvSpPr/>
            <p:nvPr/>
          </p:nvSpPr>
          <p:spPr>
            <a:xfrm>
              <a:off x="5566650" y="4565375"/>
              <a:ext cx="487875" cy="297750"/>
            </a:xfrm>
            <a:custGeom>
              <a:rect b="b" l="l" r="r" t="t"/>
              <a:pathLst>
                <a:path extrusionOk="0" h="11910" w="19515">
                  <a:moveTo>
                    <a:pt x="14511" y="1"/>
                  </a:moveTo>
                  <a:lnTo>
                    <a:pt x="0" y="8407"/>
                  </a:lnTo>
                  <a:lnTo>
                    <a:pt x="5004" y="11909"/>
                  </a:lnTo>
                  <a:lnTo>
                    <a:pt x="19514" y="3470"/>
                  </a:lnTo>
                  <a:lnTo>
                    <a:pt x="145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4"/>
            <p:cNvSpPr/>
            <p:nvPr/>
          </p:nvSpPr>
          <p:spPr>
            <a:xfrm>
              <a:off x="5196375" y="4025000"/>
              <a:ext cx="885675" cy="540400"/>
            </a:xfrm>
            <a:custGeom>
              <a:rect b="b" l="l" r="r" t="t"/>
              <a:pathLst>
                <a:path extrusionOk="0" h="21616" w="35427">
                  <a:moveTo>
                    <a:pt x="6138" y="0"/>
                  </a:moveTo>
                  <a:lnTo>
                    <a:pt x="1" y="4603"/>
                  </a:lnTo>
                  <a:lnTo>
                    <a:pt x="29322" y="21616"/>
                  </a:lnTo>
                  <a:lnTo>
                    <a:pt x="35426" y="17012"/>
                  </a:lnTo>
                  <a:lnTo>
                    <a:pt x="61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4"/>
            <p:cNvSpPr/>
            <p:nvPr/>
          </p:nvSpPr>
          <p:spPr>
            <a:xfrm>
              <a:off x="4681025" y="4351900"/>
              <a:ext cx="885650" cy="538725"/>
            </a:xfrm>
            <a:custGeom>
              <a:rect b="b" l="l" r="r" t="t"/>
              <a:pathLst>
                <a:path extrusionOk="0" h="21549" w="35426">
                  <a:moveTo>
                    <a:pt x="6104" y="0"/>
                  </a:moveTo>
                  <a:lnTo>
                    <a:pt x="0" y="4570"/>
                  </a:lnTo>
                  <a:lnTo>
                    <a:pt x="29288" y="21549"/>
                  </a:lnTo>
                  <a:lnTo>
                    <a:pt x="35425" y="16946"/>
                  </a:lnTo>
                  <a:lnTo>
                    <a:pt x="61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44"/>
          <p:cNvGrpSpPr/>
          <p:nvPr/>
        </p:nvGrpSpPr>
        <p:grpSpPr>
          <a:xfrm>
            <a:off x="713214" y="1801302"/>
            <a:ext cx="1744229" cy="2566254"/>
            <a:chOff x="3255000" y="670925"/>
            <a:chExt cx="1031600" cy="1517775"/>
          </a:xfrm>
        </p:grpSpPr>
        <p:sp>
          <p:nvSpPr>
            <p:cNvPr id="648" name="Google Shape;648;p44"/>
            <p:cNvSpPr/>
            <p:nvPr/>
          </p:nvSpPr>
          <p:spPr>
            <a:xfrm>
              <a:off x="3641950" y="1641625"/>
              <a:ext cx="644650" cy="544575"/>
            </a:xfrm>
            <a:custGeom>
              <a:rect b="b" l="l" r="r" t="t"/>
              <a:pathLst>
                <a:path extrusionOk="0" h="21783" w="25786">
                  <a:moveTo>
                    <a:pt x="0" y="0"/>
                  </a:moveTo>
                  <a:lnTo>
                    <a:pt x="0" y="21749"/>
                  </a:lnTo>
                  <a:lnTo>
                    <a:pt x="6972" y="21749"/>
                  </a:lnTo>
                  <a:lnTo>
                    <a:pt x="7005" y="21782"/>
                  </a:lnTo>
                  <a:lnTo>
                    <a:pt x="25785" y="10875"/>
                  </a:lnTo>
                  <a:lnTo>
                    <a:pt x="6972"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4"/>
            <p:cNvSpPr/>
            <p:nvPr/>
          </p:nvSpPr>
          <p:spPr>
            <a:xfrm>
              <a:off x="3646950" y="896925"/>
              <a:ext cx="395300" cy="1291775"/>
            </a:xfrm>
            <a:custGeom>
              <a:rect b="b" l="l" r="r" t="t"/>
              <a:pathLst>
                <a:path extrusionOk="0" h="51671" w="15812">
                  <a:moveTo>
                    <a:pt x="15711" y="0"/>
                  </a:moveTo>
                  <a:lnTo>
                    <a:pt x="67" y="9040"/>
                  </a:lnTo>
                  <a:lnTo>
                    <a:pt x="0" y="51671"/>
                  </a:lnTo>
                  <a:lnTo>
                    <a:pt x="15811" y="42631"/>
                  </a:lnTo>
                  <a:lnTo>
                    <a:pt x="157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4"/>
            <p:cNvSpPr/>
            <p:nvPr/>
          </p:nvSpPr>
          <p:spPr>
            <a:xfrm>
              <a:off x="3646950" y="896925"/>
              <a:ext cx="395300" cy="1291775"/>
            </a:xfrm>
            <a:custGeom>
              <a:rect b="b" l="l" r="r" t="t"/>
              <a:pathLst>
                <a:path extrusionOk="0" h="51671" w="15812">
                  <a:moveTo>
                    <a:pt x="15711" y="0"/>
                  </a:moveTo>
                  <a:lnTo>
                    <a:pt x="0" y="51671"/>
                  </a:lnTo>
                  <a:lnTo>
                    <a:pt x="15811" y="42631"/>
                  </a:lnTo>
                  <a:lnTo>
                    <a:pt x="15711"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4"/>
            <p:cNvSpPr/>
            <p:nvPr/>
          </p:nvSpPr>
          <p:spPr>
            <a:xfrm>
              <a:off x="3452625" y="670925"/>
              <a:ext cx="587125" cy="339425"/>
            </a:xfrm>
            <a:custGeom>
              <a:rect b="b" l="l" r="r" t="t"/>
              <a:pathLst>
                <a:path extrusionOk="0" h="13577" w="23485">
                  <a:moveTo>
                    <a:pt x="7840" y="0"/>
                  </a:moveTo>
                  <a:lnTo>
                    <a:pt x="1" y="4504"/>
                  </a:lnTo>
                  <a:lnTo>
                    <a:pt x="15679" y="13577"/>
                  </a:lnTo>
                  <a:lnTo>
                    <a:pt x="23484" y="9040"/>
                  </a:lnTo>
                  <a:lnTo>
                    <a:pt x="78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4"/>
            <p:cNvSpPr/>
            <p:nvPr/>
          </p:nvSpPr>
          <p:spPr>
            <a:xfrm>
              <a:off x="3256675" y="783500"/>
              <a:ext cx="587925" cy="339425"/>
            </a:xfrm>
            <a:custGeom>
              <a:rect b="b" l="l" r="r" t="t"/>
              <a:pathLst>
                <a:path extrusionOk="0" h="13577" w="23517">
                  <a:moveTo>
                    <a:pt x="7839" y="1"/>
                  </a:moveTo>
                  <a:lnTo>
                    <a:pt x="0" y="4537"/>
                  </a:lnTo>
                  <a:lnTo>
                    <a:pt x="15678" y="13577"/>
                  </a:lnTo>
                  <a:lnTo>
                    <a:pt x="23517" y="9074"/>
                  </a:lnTo>
                  <a:lnTo>
                    <a:pt x="7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4"/>
            <p:cNvSpPr/>
            <p:nvPr/>
          </p:nvSpPr>
          <p:spPr>
            <a:xfrm>
              <a:off x="3427625" y="771825"/>
              <a:ext cx="438675" cy="252700"/>
            </a:xfrm>
            <a:custGeom>
              <a:rect b="b" l="l" r="r" t="t"/>
              <a:pathLst>
                <a:path extrusionOk="0" h="10108" w="17547">
                  <a:moveTo>
                    <a:pt x="1835" y="1"/>
                  </a:moveTo>
                  <a:lnTo>
                    <a:pt x="0" y="1035"/>
                  </a:lnTo>
                  <a:lnTo>
                    <a:pt x="15711" y="10108"/>
                  </a:lnTo>
                  <a:lnTo>
                    <a:pt x="17546" y="9040"/>
                  </a:lnTo>
                  <a:lnTo>
                    <a:pt x="18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4"/>
            <p:cNvSpPr/>
            <p:nvPr/>
          </p:nvSpPr>
          <p:spPr>
            <a:xfrm>
              <a:off x="3820400" y="997825"/>
              <a:ext cx="45900" cy="120950"/>
            </a:xfrm>
            <a:custGeom>
              <a:rect b="b" l="l" r="r" t="t"/>
              <a:pathLst>
                <a:path extrusionOk="0" h="4838" w="1836">
                  <a:moveTo>
                    <a:pt x="1835" y="0"/>
                  </a:moveTo>
                  <a:lnTo>
                    <a:pt x="0" y="1068"/>
                  </a:lnTo>
                  <a:lnTo>
                    <a:pt x="34" y="4837"/>
                  </a:lnTo>
                  <a:lnTo>
                    <a:pt x="301" y="4337"/>
                  </a:lnTo>
                  <a:lnTo>
                    <a:pt x="501" y="4837"/>
                  </a:lnTo>
                  <a:lnTo>
                    <a:pt x="534" y="4470"/>
                  </a:lnTo>
                  <a:lnTo>
                    <a:pt x="734" y="4737"/>
                  </a:lnTo>
                  <a:lnTo>
                    <a:pt x="801" y="4337"/>
                  </a:lnTo>
                  <a:lnTo>
                    <a:pt x="1068" y="4570"/>
                  </a:lnTo>
                  <a:lnTo>
                    <a:pt x="1201" y="4170"/>
                  </a:lnTo>
                  <a:lnTo>
                    <a:pt x="1535" y="4437"/>
                  </a:lnTo>
                  <a:lnTo>
                    <a:pt x="1668" y="3970"/>
                  </a:lnTo>
                  <a:lnTo>
                    <a:pt x="1835" y="4137"/>
                  </a:lnTo>
                  <a:lnTo>
                    <a:pt x="18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4"/>
            <p:cNvSpPr/>
            <p:nvPr/>
          </p:nvSpPr>
          <p:spPr>
            <a:xfrm>
              <a:off x="3255000" y="896925"/>
              <a:ext cx="393625" cy="1291775"/>
            </a:xfrm>
            <a:custGeom>
              <a:rect b="b" l="l" r="r" t="t"/>
              <a:pathLst>
                <a:path extrusionOk="0" h="51671" w="15745">
                  <a:moveTo>
                    <a:pt x="67" y="0"/>
                  </a:moveTo>
                  <a:lnTo>
                    <a:pt x="0" y="42631"/>
                  </a:lnTo>
                  <a:lnTo>
                    <a:pt x="15678" y="51671"/>
                  </a:lnTo>
                  <a:lnTo>
                    <a:pt x="15745" y="9040"/>
                  </a:lnTo>
                  <a:lnTo>
                    <a:pt x="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4"/>
            <p:cNvSpPr/>
            <p:nvPr/>
          </p:nvSpPr>
          <p:spPr>
            <a:xfrm>
              <a:off x="3395100" y="1883450"/>
              <a:ext cx="105925" cy="183500"/>
            </a:xfrm>
            <a:custGeom>
              <a:rect b="b" l="l" r="r" t="t"/>
              <a:pathLst>
                <a:path extrusionOk="0" h="7340" w="4237">
                  <a:moveTo>
                    <a:pt x="367" y="601"/>
                  </a:moveTo>
                  <a:lnTo>
                    <a:pt x="3903" y="2669"/>
                  </a:lnTo>
                  <a:lnTo>
                    <a:pt x="3903" y="6706"/>
                  </a:lnTo>
                  <a:lnTo>
                    <a:pt x="367" y="4671"/>
                  </a:lnTo>
                  <a:lnTo>
                    <a:pt x="367" y="601"/>
                  </a:lnTo>
                  <a:close/>
                  <a:moveTo>
                    <a:pt x="0" y="1"/>
                  </a:moveTo>
                  <a:lnTo>
                    <a:pt x="0" y="4871"/>
                  </a:lnTo>
                  <a:lnTo>
                    <a:pt x="4237" y="7339"/>
                  </a:lnTo>
                  <a:lnTo>
                    <a:pt x="4237" y="2436"/>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4"/>
            <p:cNvSpPr/>
            <p:nvPr/>
          </p:nvSpPr>
          <p:spPr>
            <a:xfrm>
              <a:off x="3415950" y="1923475"/>
              <a:ext cx="64225" cy="92325"/>
            </a:xfrm>
            <a:custGeom>
              <a:rect b="b" l="l" r="r" t="t"/>
              <a:pathLst>
                <a:path extrusionOk="0" h="3693" w="2569">
                  <a:moveTo>
                    <a:pt x="0" y="1"/>
                  </a:moveTo>
                  <a:cubicBezTo>
                    <a:pt x="0" y="768"/>
                    <a:pt x="534" y="1736"/>
                    <a:pt x="1168" y="2136"/>
                  </a:cubicBezTo>
                  <a:lnTo>
                    <a:pt x="1168" y="3036"/>
                  </a:lnTo>
                  <a:lnTo>
                    <a:pt x="701" y="2803"/>
                  </a:lnTo>
                  <a:cubicBezTo>
                    <a:pt x="687" y="2789"/>
                    <a:pt x="667" y="2781"/>
                    <a:pt x="649" y="2781"/>
                  </a:cubicBezTo>
                  <a:cubicBezTo>
                    <a:pt x="624" y="2781"/>
                    <a:pt x="601" y="2797"/>
                    <a:pt x="601" y="2836"/>
                  </a:cubicBezTo>
                  <a:cubicBezTo>
                    <a:pt x="601" y="2870"/>
                    <a:pt x="667" y="2970"/>
                    <a:pt x="701" y="3003"/>
                  </a:cubicBezTo>
                  <a:lnTo>
                    <a:pt x="1835" y="3670"/>
                  </a:lnTo>
                  <a:cubicBezTo>
                    <a:pt x="1849" y="3684"/>
                    <a:pt x="1863" y="3692"/>
                    <a:pt x="1874" y="3692"/>
                  </a:cubicBezTo>
                  <a:cubicBezTo>
                    <a:pt x="1890" y="3692"/>
                    <a:pt x="1902" y="3676"/>
                    <a:pt x="1902" y="3637"/>
                  </a:cubicBezTo>
                  <a:cubicBezTo>
                    <a:pt x="1902" y="3604"/>
                    <a:pt x="1868" y="3503"/>
                    <a:pt x="1835" y="3470"/>
                  </a:cubicBezTo>
                  <a:lnTo>
                    <a:pt x="1368" y="3203"/>
                  </a:lnTo>
                  <a:lnTo>
                    <a:pt x="1368" y="2303"/>
                  </a:lnTo>
                  <a:cubicBezTo>
                    <a:pt x="1541" y="2389"/>
                    <a:pt x="1706" y="2431"/>
                    <a:pt x="1854" y="2431"/>
                  </a:cubicBezTo>
                  <a:cubicBezTo>
                    <a:pt x="2277" y="2431"/>
                    <a:pt x="2569" y="2094"/>
                    <a:pt x="2569" y="1502"/>
                  </a:cubicBezTo>
                  <a:lnTo>
                    <a:pt x="2202" y="1302"/>
                  </a:lnTo>
                  <a:lnTo>
                    <a:pt x="1902" y="1869"/>
                  </a:lnTo>
                  <a:lnTo>
                    <a:pt x="1835" y="2036"/>
                  </a:lnTo>
                  <a:lnTo>
                    <a:pt x="1735" y="1802"/>
                  </a:lnTo>
                  <a:lnTo>
                    <a:pt x="1668" y="1502"/>
                  </a:lnTo>
                  <a:lnTo>
                    <a:pt x="1368" y="2069"/>
                  </a:lnTo>
                  <a:lnTo>
                    <a:pt x="1568" y="1269"/>
                  </a:lnTo>
                  <a:lnTo>
                    <a:pt x="1635" y="1135"/>
                  </a:lnTo>
                  <a:lnTo>
                    <a:pt x="1701" y="1335"/>
                  </a:lnTo>
                  <a:lnTo>
                    <a:pt x="1802" y="1535"/>
                  </a:lnTo>
                  <a:lnTo>
                    <a:pt x="1902" y="1135"/>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4"/>
            <p:cNvSpPr/>
            <p:nvPr/>
          </p:nvSpPr>
          <p:spPr>
            <a:xfrm>
              <a:off x="3571050" y="2019400"/>
              <a:ext cx="24225" cy="55875"/>
            </a:xfrm>
            <a:custGeom>
              <a:rect b="b" l="l" r="r" t="t"/>
              <a:pathLst>
                <a:path extrusionOk="0" h="2235" w="969">
                  <a:moveTo>
                    <a:pt x="501" y="0"/>
                  </a:moveTo>
                  <a:lnTo>
                    <a:pt x="1" y="567"/>
                  </a:lnTo>
                  <a:lnTo>
                    <a:pt x="268" y="667"/>
                  </a:lnTo>
                  <a:lnTo>
                    <a:pt x="268" y="1968"/>
                  </a:lnTo>
                  <a:lnTo>
                    <a:pt x="701" y="2235"/>
                  </a:lnTo>
                  <a:lnTo>
                    <a:pt x="701" y="967"/>
                  </a:lnTo>
                  <a:lnTo>
                    <a:pt x="968" y="1101"/>
                  </a:lnTo>
                  <a:lnTo>
                    <a:pt x="968" y="1101"/>
                  </a:lnTo>
                  <a:lnTo>
                    <a:pt x="5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4"/>
            <p:cNvSpPr/>
            <p:nvPr/>
          </p:nvSpPr>
          <p:spPr>
            <a:xfrm>
              <a:off x="3541025" y="2052750"/>
              <a:ext cx="54250" cy="40050"/>
            </a:xfrm>
            <a:custGeom>
              <a:rect b="b" l="l" r="r" t="t"/>
              <a:pathLst>
                <a:path extrusionOk="0" h="1602" w="2170">
                  <a:moveTo>
                    <a:pt x="1" y="0"/>
                  </a:moveTo>
                  <a:lnTo>
                    <a:pt x="1" y="334"/>
                  </a:lnTo>
                  <a:lnTo>
                    <a:pt x="2169" y="1601"/>
                  </a:lnTo>
                  <a:lnTo>
                    <a:pt x="2169" y="1301"/>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4"/>
            <p:cNvSpPr/>
            <p:nvPr/>
          </p:nvSpPr>
          <p:spPr>
            <a:xfrm>
              <a:off x="3541025" y="2002700"/>
              <a:ext cx="25050" cy="54250"/>
            </a:xfrm>
            <a:custGeom>
              <a:rect b="b" l="l" r="r" t="t"/>
              <a:pathLst>
                <a:path extrusionOk="0" h="2170" w="1002">
                  <a:moveTo>
                    <a:pt x="501" y="1"/>
                  </a:moveTo>
                  <a:lnTo>
                    <a:pt x="1" y="501"/>
                  </a:lnTo>
                  <a:lnTo>
                    <a:pt x="301" y="668"/>
                  </a:lnTo>
                  <a:lnTo>
                    <a:pt x="301" y="1936"/>
                  </a:lnTo>
                  <a:lnTo>
                    <a:pt x="735" y="2169"/>
                  </a:lnTo>
                  <a:lnTo>
                    <a:pt x="735" y="935"/>
                  </a:lnTo>
                  <a:lnTo>
                    <a:pt x="1002" y="1102"/>
                  </a:lnTo>
                  <a:lnTo>
                    <a:pt x="1002" y="1102"/>
                  </a:lnTo>
                  <a:lnTo>
                    <a:pt x="5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4"/>
            <p:cNvSpPr/>
            <p:nvPr/>
          </p:nvSpPr>
          <p:spPr>
            <a:xfrm>
              <a:off x="3516025" y="1952675"/>
              <a:ext cx="105925" cy="183500"/>
            </a:xfrm>
            <a:custGeom>
              <a:rect b="b" l="l" r="r" t="t"/>
              <a:pathLst>
                <a:path extrusionOk="0" h="7340" w="4237">
                  <a:moveTo>
                    <a:pt x="334" y="634"/>
                  </a:moveTo>
                  <a:lnTo>
                    <a:pt x="3870" y="2669"/>
                  </a:lnTo>
                  <a:lnTo>
                    <a:pt x="3870" y="6739"/>
                  </a:lnTo>
                  <a:lnTo>
                    <a:pt x="334" y="4670"/>
                  </a:lnTo>
                  <a:lnTo>
                    <a:pt x="334" y="634"/>
                  </a:lnTo>
                  <a:close/>
                  <a:moveTo>
                    <a:pt x="0" y="0"/>
                  </a:moveTo>
                  <a:lnTo>
                    <a:pt x="0" y="4904"/>
                  </a:lnTo>
                  <a:lnTo>
                    <a:pt x="4236" y="7339"/>
                  </a:lnTo>
                  <a:lnTo>
                    <a:pt x="4236" y="2469"/>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4"/>
            <p:cNvSpPr/>
            <p:nvPr/>
          </p:nvSpPr>
          <p:spPr>
            <a:xfrm>
              <a:off x="3302525" y="1870300"/>
              <a:ext cx="55075" cy="71175"/>
            </a:xfrm>
            <a:custGeom>
              <a:rect b="b" l="l" r="r" t="t"/>
              <a:pathLst>
                <a:path extrusionOk="0" h="2847" w="2203">
                  <a:moveTo>
                    <a:pt x="219" y="0"/>
                  </a:moveTo>
                  <a:cubicBezTo>
                    <a:pt x="92" y="0"/>
                    <a:pt x="15" y="43"/>
                    <a:pt x="1" y="126"/>
                  </a:cubicBezTo>
                  <a:cubicBezTo>
                    <a:pt x="34" y="126"/>
                    <a:pt x="167" y="193"/>
                    <a:pt x="234" y="227"/>
                  </a:cubicBezTo>
                  <a:cubicBezTo>
                    <a:pt x="368" y="260"/>
                    <a:pt x="501" y="393"/>
                    <a:pt x="534" y="460"/>
                  </a:cubicBezTo>
                  <a:cubicBezTo>
                    <a:pt x="568" y="460"/>
                    <a:pt x="701" y="460"/>
                    <a:pt x="835" y="560"/>
                  </a:cubicBezTo>
                  <a:cubicBezTo>
                    <a:pt x="901" y="593"/>
                    <a:pt x="1001" y="660"/>
                    <a:pt x="1068" y="760"/>
                  </a:cubicBezTo>
                  <a:lnTo>
                    <a:pt x="1068" y="860"/>
                  </a:lnTo>
                  <a:cubicBezTo>
                    <a:pt x="1168" y="860"/>
                    <a:pt x="1235" y="860"/>
                    <a:pt x="1368" y="927"/>
                  </a:cubicBezTo>
                  <a:cubicBezTo>
                    <a:pt x="1502" y="960"/>
                    <a:pt x="1602" y="1094"/>
                    <a:pt x="1669" y="1194"/>
                  </a:cubicBezTo>
                  <a:cubicBezTo>
                    <a:pt x="1702" y="1194"/>
                    <a:pt x="1802" y="1194"/>
                    <a:pt x="1935" y="1261"/>
                  </a:cubicBezTo>
                  <a:cubicBezTo>
                    <a:pt x="2035" y="1294"/>
                    <a:pt x="2102" y="1394"/>
                    <a:pt x="2202" y="1461"/>
                  </a:cubicBezTo>
                  <a:cubicBezTo>
                    <a:pt x="2069" y="1094"/>
                    <a:pt x="1602" y="627"/>
                    <a:pt x="1068" y="293"/>
                  </a:cubicBezTo>
                  <a:lnTo>
                    <a:pt x="1068" y="126"/>
                  </a:lnTo>
                  <a:lnTo>
                    <a:pt x="1035" y="93"/>
                  </a:lnTo>
                  <a:cubicBezTo>
                    <a:pt x="1018" y="76"/>
                    <a:pt x="1010" y="68"/>
                    <a:pt x="1006" y="68"/>
                  </a:cubicBezTo>
                  <a:cubicBezTo>
                    <a:pt x="1001" y="68"/>
                    <a:pt x="1001" y="76"/>
                    <a:pt x="1001" y="93"/>
                  </a:cubicBezTo>
                  <a:lnTo>
                    <a:pt x="1001" y="260"/>
                  </a:lnTo>
                  <a:cubicBezTo>
                    <a:pt x="670" y="85"/>
                    <a:pt x="396" y="0"/>
                    <a:pt x="219" y="0"/>
                  </a:cubicBezTo>
                  <a:close/>
                  <a:moveTo>
                    <a:pt x="1068" y="2295"/>
                  </a:moveTo>
                  <a:cubicBezTo>
                    <a:pt x="1068" y="2395"/>
                    <a:pt x="1035" y="2428"/>
                    <a:pt x="1068" y="2528"/>
                  </a:cubicBezTo>
                  <a:cubicBezTo>
                    <a:pt x="1076" y="2552"/>
                    <a:pt x="1088" y="2578"/>
                    <a:pt x="1102" y="2604"/>
                  </a:cubicBezTo>
                  <a:lnTo>
                    <a:pt x="1102" y="2604"/>
                  </a:lnTo>
                  <a:cubicBezTo>
                    <a:pt x="1082" y="2560"/>
                    <a:pt x="1068" y="2511"/>
                    <a:pt x="1068" y="2461"/>
                  </a:cubicBezTo>
                  <a:lnTo>
                    <a:pt x="1068" y="2295"/>
                  </a:lnTo>
                  <a:close/>
                  <a:moveTo>
                    <a:pt x="1102" y="2604"/>
                  </a:moveTo>
                  <a:lnTo>
                    <a:pt x="1102" y="2604"/>
                  </a:lnTo>
                  <a:cubicBezTo>
                    <a:pt x="1126" y="2655"/>
                    <a:pt x="1158" y="2699"/>
                    <a:pt x="1190" y="2728"/>
                  </a:cubicBezTo>
                  <a:lnTo>
                    <a:pt x="1190" y="2728"/>
                  </a:lnTo>
                  <a:cubicBezTo>
                    <a:pt x="1158" y="2693"/>
                    <a:pt x="1127" y="2649"/>
                    <a:pt x="1102" y="2604"/>
                  </a:cubicBezTo>
                  <a:close/>
                  <a:moveTo>
                    <a:pt x="1406" y="2603"/>
                  </a:moveTo>
                  <a:cubicBezTo>
                    <a:pt x="1402" y="2603"/>
                    <a:pt x="1402" y="2612"/>
                    <a:pt x="1402" y="2628"/>
                  </a:cubicBezTo>
                  <a:lnTo>
                    <a:pt x="1402" y="2695"/>
                  </a:lnTo>
                  <a:cubicBezTo>
                    <a:pt x="1402" y="2744"/>
                    <a:pt x="1366" y="2775"/>
                    <a:pt x="1308" y="2775"/>
                  </a:cubicBezTo>
                  <a:cubicBezTo>
                    <a:pt x="1286" y="2775"/>
                    <a:pt x="1262" y="2771"/>
                    <a:pt x="1235" y="2762"/>
                  </a:cubicBezTo>
                  <a:cubicBezTo>
                    <a:pt x="1221" y="2755"/>
                    <a:pt x="1205" y="2743"/>
                    <a:pt x="1190" y="2728"/>
                  </a:cubicBezTo>
                  <a:lnTo>
                    <a:pt x="1190" y="2728"/>
                  </a:lnTo>
                  <a:cubicBezTo>
                    <a:pt x="1217" y="2759"/>
                    <a:pt x="1245" y="2783"/>
                    <a:pt x="1268" y="2795"/>
                  </a:cubicBezTo>
                  <a:cubicBezTo>
                    <a:pt x="1305" y="2832"/>
                    <a:pt x="1337" y="2846"/>
                    <a:pt x="1367" y="2846"/>
                  </a:cubicBezTo>
                  <a:cubicBezTo>
                    <a:pt x="1417" y="2846"/>
                    <a:pt x="1460" y="2804"/>
                    <a:pt x="1502" y="2762"/>
                  </a:cubicBezTo>
                  <a:lnTo>
                    <a:pt x="1502" y="2695"/>
                  </a:lnTo>
                  <a:lnTo>
                    <a:pt x="1435" y="2628"/>
                  </a:lnTo>
                  <a:cubicBezTo>
                    <a:pt x="1418" y="2612"/>
                    <a:pt x="1410" y="2603"/>
                    <a:pt x="1406" y="26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4"/>
            <p:cNvSpPr/>
            <p:nvPr/>
          </p:nvSpPr>
          <p:spPr>
            <a:xfrm>
              <a:off x="3274175" y="1814250"/>
              <a:ext cx="105925" cy="183475"/>
            </a:xfrm>
            <a:custGeom>
              <a:rect b="b" l="l" r="r" t="t"/>
              <a:pathLst>
                <a:path extrusionOk="0" h="7339" w="4237">
                  <a:moveTo>
                    <a:pt x="367" y="634"/>
                  </a:moveTo>
                  <a:lnTo>
                    <a:pt x="3903" y="2669"/>
                  </a:lnTo>
                  <a:lnTo>
                    <a:pt x="3903" y="6705"/>
                  </a:lnTo>
                  <a:lnTo>
                    <a:pt x="367" y="4670"/>
                  </a:lnTo>
                  <a:lnTo>
                    <a:pt x="367" y="634"/>
                  </a:lnTo>
                  <a:close/>
                  <a:moveTo>
                    <a:pt x="1" y="0"/>
                  </a:moveTo>
                  <a:lnTo>
                    <a:pt x="1" y="4870"/>
                  </a:lnTo>
                  <a:lnTo>
                    <a:pt x="4237" y="7339"/>
                  </a:lnTo>
                  <a:lnTo>
                    <a:pt x="4237" y="2469"/>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45"/>
          <p:cNvSpPr txBox="1"/>
          <p:nvPr>
            <p:ph idx="1" type="subTitle"/>
          </p:nvPr>
        </p:nvSpPr>
        <p:spPr>
          <a:xfrm>
            <a:off x="4215975" y="1458338"/>
            <a:ext cx="4215000" cy="165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669" name="Google Shape;669;p45"/>
          <p:cNvSpPr txBox="1"/>
          <p:nvPr>
            <p:ph type="title"/>
          </p:nvPr>
        </p:nvSpPr>
        <p:spPr>
          <a:xfrm>
            <a:off x="4215975" y="3112463"/>
            <a:ext cx="42150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pic>
        <p:nvPicPr>
          <p:cNvPr id="670" name="Google Shape;670;p45"/>
          <p:cNvPicPr preferRelativeResize="0"/>
          <p:nvPr>
            <p:ph idx="2" type="pic"/>
          </p:nvPr>
        </p:nvPicPr>
        <p:blipFill rotWithShape="1">
          <a:blip r:embed="rId3">
            <a:alphaModFix/>
          </a:blip>
          <a:srcRect b="0" l="11790" r="11797" t="0"/>
          <a:stretch/>
        </p:blipFill>
        <p:spPr>
          <a:xfrm>
            <a:off x="1455825" y="723600"/>
            <a:ext cx="2512502" cy="3288003"/>
          </a:xfrm>
          <a:prstGeom prst="rect">
            <a:avLst/>
          </a:prstGeom>
        </p:spPr>
      </p:pic>
      <p:grpSp>
        <p:nvGrpSpPr>
          <p:cNvPr id="671" name="Google Shape;671;p45"/>
          <p:cNvGrpSpPr/>
          <p:nvPr/>
        </p:nvGrpSpPr>
        <p:grpSpPr>
          <a:xfrm>
            <a:off x="713223" y="2841670"/>
            <a:ext cx="1612860" cy="1591452"/>
            <a:chOff x="1540450" y="887750"/>
            <a:chExt cx="1318450" cy="1300950"/>
          </a:xfrm>
        </p:grpSpPr>
        <p:sp>
          <p:nvSpPr>
            <p:cNvPr id="672" name="Google Shape;672;p45"/>
            <p:cNvSpPr/>
            <p:nvPr/>
          </p:nvSpPr>
          <p:spPr>
            <a:xfrm>
              <a:off x="2104175" y="1577400"/>
              <a:ext cx="754725" cy="610475"/>
            </a:xfrm>
            <a:custGeom>
              <a:rect b="b" l="l" r="r" t="t"/>
              <a:pathLst>
                <a:path extrusionOk="0" h="24419" w="30189">
                  <a:moveTo>
                    <a:pt x="11409" y="1"/>
                  </a:moveTo>
                  <a:lnTo>
                    <a:pt x="0" y="2603"/>
                  </a:lnTo>
                  <a:lnTo>
                    <a:pt x="0" y="24351"/>
                  </a:lnTo>
                  <a:lnTo>
                    <a:pt x="6972" y="24351"/>
                  </a:lnTo>
                  <a:lnTo>
                    <a:pt x="7005" y="24418"/>
                  </a:lnTo>
                  <a:lnTo>
                    <a:pt x="30189" y="10908"/>
                  </a:lnTo>
                  <a:lnTo>
                    <a:pt x="11409"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5"/>
            <p:cNvSpPr/>
            <p:nvPr/>
          </p:nvSpPr>
          <p:spPr>
            <a:xfrm>
              <a:off x="1540450" y="1212975"/>
              <a:ext cx="566250" cy="975725"/>
            </a:xfrm>
            <a:custGeom>
              <a:rect b="b" l="l" r="r" t="t"/>
              <a:pathLst>
                <a:path extrusionOk="0" h="39029" w="22650">
                  <a:moveTo>
                    <a:pt x="33" y="1"/>
                  </a:moveTo>
                  <a:lnTo>
                    <a:pt x="0" y="25986"/>
                  </a:lnTo>
                  <a:lnTo>
                    <a:pt x="22549" y="39029"/>
                  </a:lnTo>
                  <a:lnTo>
                    <a:pt x="22650" y="13043"/>
                  </a:lnTo>
                  <a:lnTo>
                    <a:pt x="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5"/>
            <p:cNvSpPr/>
            <p:nvPr/>
          </p:nvSpPr>
          <p:spPr>
            <a:xfrm>
              <a:off x="2104175" y="1212975"/>
              <a:ext cx="569600" cy="975725"/>
            </a:xfrm>
            <a:custGeom>
              <a:rect b="b" l="l" r="r" t="t"/>
              <a:pathLst>
                <a:path extrusionOk="0" h="39029" w="22784">
                  <a:moveTo>
                    <a:pt x="22683" y="1"/>
                  </a:moveTo>
                  <a:lnTo>
                    <a:pt x="101" y="13043"/>
                  </a:lnTo>
                  <a:lnTo>
                    <a:pt x="0" y="39029"/>
                  </a:lnTo>
                  <a:lnTo>
                    <a:pt x="22783" y="25986"/>
                  </a:lnTo>
                  <a:lnTo>
                    <a:pt x="226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5"/>
            <p:cNvSpPr/>
            <p:nvPr/>
          </p:nvSpPr>
          <p:spPr>
            <a:xfrm>
              <a:off x="2104175" y="1212975"/>
              <a:ext cx="569600" cy="975725"/>
            </a:xfrm>
            <a:custGeom>
              <a:rect b="b" l="l" r="r" t="t"/>
              <a:pathLst>
                <a:path extrusionOk="0" h="39029" w="22784">
                  <a:moveTo>
                    <a:pt x="22683" y="1"/>
                  </a:moveTo>
                  <a:lnTo>
                    <a:pt x="0" y="39029"/>
                  </a:lnTo>
                  <a:lnTo>
                    <a:pt x="22783" y="25986"/>
                  </a:lnTo>
                  <a:lnTo>
                    <a:pt x="22683"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5"/>
            <p:cNvSpPr/>
            <p:nvPr/>
          </p:nvSpPr>
          <p:spPr>
            <a:xfrm>
              <a:off x="1666350" y="1792550"/>
              <a:ext cx="87600" cy="150150"/>
            </a:xfrm>
            <a:custGeom>
              <a:rect b="b" l="l" r="r" t="t"/>
              <a:pathLst>
                <a:path extrusionOk="0" h="6006" w="3504">
                  <a:moveTo>
                    <a:pt x="301" y="501"/>
                  </a:moveTo>
                  <a:lnTo>
                    <a:pt x="3170" y="2169"/>
                  </a:lnTo>
                  <a:lnTo>
                    <a:pt x="3170" y="5505"/>
                  </a:lnTo>
                  <a:lnTo>
                    <a:pt x="301" y="3837"/>
                  </a:lnTo>
                  <a:lnTo>
                    <a:pt x="301" y="501"/>
                  </a:lnTo>
                  <a:close/>
                  <a:moveTo>
                    <a:pt x="1" y="1"/>
                  </a:moveTo>
                  <a:lnTo>
                    <a:pt x="1" y="4004"/>
                  </a:lnTo>
                  <a:lnTo>
                    <a:pt x="3503" y="6005"/>
                  </a:lnTo>
                  <a:lnTo>
                    <a:pt x="3503" y="2002"/>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5"/>
            <p:cNvSpPr/>
            <p:nvPr/>
          </p:nvSpPr>
          <p:spPr>
            <a:xfrm>
              <a:off x="1684700" y="1825925"/>
              <a:ext cx="52575" cy="75425"/>
            </a:xfrm>
            <a:custGeom>
              <a:rect b="b" l="l" r="r" t="t"/>
              <a:pathLst>
                <a:path extrusionOk="0" h="3017" w="2103">
                  <a:moveTo>
                    <a:pt x="1" y="0"/>
                  </a:moveTo>
                  <a:cubicBezTo>
                    <a:pt x="1" y="634"/>
                    <a:pt x="401" y="1401"/>
                    <a:pt x="935" y="1735"/>
                  </a:cubicBezTo>
                  <a:lnTo>
                    <a:pt x="935" y="2502"/>
                  </a:lnTo>
                  <a:lnTo>
                    <a:pt x="568" y="2302"/>
                  </a:lnTo>
                  <a:cubicBezTo>
                    <a:pt x="558" y="2281"/>
                    <a:pt x="544" y="2273"/>
                    <a:pt x="530" y="2273"/>
                  </a:cubicBezTo>
                  <a:cubicBezTo>
                    <a:pt x="500" y="2273"/>
                    <a:pt x="468" y="2312"/>
                    <a:pt x="468" y="2335"/>
                  </a:cubicBezTo>
                  <a:cubicBezTo>
                    <a:pt x="468" y="2368"/>
                    <a:pt x="535" y="2402"/>
                    <a:pt x="568" y="2469"/>
                  </a:cubicBezTo>
                  <a:lnTo>
                    <a:pt x="1502" y="3002"/>
                  </a:lnTo>
                  <a:cubicBezTo>
                    <a:pt x="1512" y="3012"/>
                    <a:pt x="1521" y="3016"/>
                    <a:pt x="1530" y="3016"/>
                  </a:cubicBezTo>
                  <a:cubicBezTo>
                    <a:pt x="1552" y="3016"/>
                    <a:pt x="1569" y="2993"/>
                    <a:pt x="1569" y="2969"/>
                  </a:cubicBezTo>
                  <a:cubicBezTo>
                    <a:pt x="1569" y="2902"/>
                    <a:pt x="1535" y="2869"/>
                    <a:pt x="1502" y="2835"/>
                  </a:cubicBezTo>
                  <a:lnTo>
                    <a:pt x="1102" y="2635"/>
                  </a:lnTo>
                  <a:lnTo>
                    <a:pt x="1102" y="1868"/>
                  </a:lnTo>
                  <a:cubicBezTo>
                    <a:pt x="1250" y="1934"/>
                    <a:pt x="1387" y="1966"/>
                    <a:pt x="1508" y="1966"/>
                  </a:cubicBezTo>
                  <a:cubicBezTo>
                    <a:pt x="1876" y="1966"/>
                    <a:pt x="2102" y="1678"/>
                    <a:pt x="2102" y="1201"/>
                  </a:cubicBezTo>
                  <a:lnTo>
                    <a:pt x="1835" y="1034"/>
                  </a:lnTo>
                  <a:lnTo>
                    <a:pt x="1569" y="1535"/>
                  </a:lnTo>
                  <a:lnTo>
                    <a:pt x="1469" y="1668"/>
                  </a:lnTo>
                  <a:lnTo>
                    <a:pt x="1435" y="1468"/>
                  </a:lnTo>
                  <a:lnTo>
                    <a:pt x="1368" y="1201"/>
                  </a:lnTo>
                  <a:lnTo>
                    <a:pt x="1135" y="1668"/>
                  </a:lnTo>
                  <a:lnTo>
                    <a:pt x="1302" y="1034"/>
                  </a:lnTo>
                  <a:lnTo>
                    <a:pt x="1368" y="901"/>
                  </a:lnTo>
                  <a:lnTo>
                    <a:pt x="1402" y="1068"/>
                  </a:lnTo>
                  <a:lnTo>
                    <a:pt x="1469" y="1234"/>
                  </a:lnTo>
                  <a:lnTo>
                    <a:pt x="1569" y="9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5"/>
            <p:cNvSpPr/>
            <p:nvPr/>
          </p:nvSpPr>
          <p:spPr>
            <a:xfrm>
              <a:off x="1810625" y="1905150"/>
              <a:ext cx="20875" cy="45050"/>
            </a:xfrm>
            <a:custGeom>
              <a:rect b="b" l="l" r="r" t="t"/>
              <a:pathLst>
                <a:path extrusionOk="0" h="1802" w="835">
                  <a:moveTo>
                    <a:pt x="401" y="0"/>
                  </a:moveTo>
                  <a:lnTo>
                    <a:pt x="1" y="400"/>
                  </a:lnTo>
                  <a:lnTo>
                    <a:pt x="234" y="534"/>
                  </a:lnTo>
                  <a:lnTo>
                    <a:pt x="234" y="1568"/>
                  </a:lnTo>
                  <a:lnTo>
                    <a:pt x="568" y="1801"/>
                  </a:lnTo>
                  <a:lnTo>
                    <a:pt x="635" y="734"/>
                  </a:lnTo>
                  <a:lnTo>
                    <a:pt x="835" y="867"/>
                  </a:lnTo>
                  <a:lnTo>
                    <a:pt x="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5"/>
            <p:cNvSpPr/>
            <p:nvPr/>
          </p:nvSpPr>
          <p:spPr>
            <a:xfrm>
              <a:off x="1786450" y="1931825"/>
              <a:ext cx="45050" cy="32550"/>
            </a:xfrm>
            <a:custGeom>
              <a:rect b="b" l="l" r="r" t="t"/>
              <a:pathLst>
                <a:path extrusionOk="0" h="1302" w="1802">
                  <a:moveTo>
                    <a:pt x="0" y="0"/>
                  </a:moveTo>
                  <a:lnTo>
                    <a:pt x="0" y="301"/>
                  </a:lnTo>
                  <a:lnTo>
                    <a:pt x="1802" y="1301"/>
                  </a:lnTo>
                  <a:lnTo>
                    <a:pt x="1802" y="106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5"/>
            <p:cNvSpPr/>
            <p:nvPr/>
          </p:nvSpPr>
          <p:spPr>
            <a:xfrm>
              <a:off x="1786450" y="1891800"/>
              <a:ext cx="20875" cy="44225"/>
            </a:xfrm>
            <a:custGeom>
              <a:rect b="b" l="l" r="r" t="t"/>
              <a:pathLst>
                <a:path extrusionOk="0" h="1769" w="835">
                  <a:moveTo>
                    <a:pt x="434" y="0"/>
                  </a:moveTo>
                  <a:lnTo>
                    <a:pt x="0" y="401"/>
                  </a:lnTo>
                  <a:lnTo>
                    <a:pt x="267" y="534"/>
                  </a:lnTo>
                  <a:lnTo>
                    <a:pt x="267" y="1568"/>
                  </a:lnTo>
                  <a:lnTo>
                    <a:pt x="601" y="1768"/>
                  </a:lnTo>
                  <a:lnTo>
                    <a:pt x="634" y="734"/>
                  </a:lnTo>
                  <a:lnTo>
                    <a:pt x="834" y="868"/>
                  </a:lnTo>
                  <a:lnTo>
                    <a:pt x="4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5"/>
            <p:cNvSpPr/>
            <p:nvPr/>
          </p:nvSpPr>
          <p:spPr>
            <a:xfrm>
              <a:off x="1765600" y="1850100"/>
              <a:ext cx="87575" cy="150125"/>
            </a:xfrm>
            <a:custGeom>
              <a:rect b="b" l="l" r="r" t="t"/>
              <a:pathLst>
                <a:path extrusionOk="0" h="6005" w="3503">
                  <a:moveTo>
                    <a:pt x="301" y="501"/>
                  </a:moveTo>
                  <a:lnTo>
                    <a:pt x="3169" y="2169"/>
                  </a:lnTo>
                  <a:lnTo>
                    <a:pt x="3169" y="5504"/>
                  </a:lnTo>
                  <a:lnTo>
                    <a:pt x="301" y="3837"/>
                  </a:lnTo>
                  <a:lnTo>
                    <a:pt x="301" y="501"/>
                  </a:lnTo>
                  <a:close/>
                  <a:moveTo>
                    <a:pt x="0" y="0"/>
                  </a:moveTo>
                  <a:lnTo>
                    <a:pt x="0" y="4003"/>
                  </a:lnTo>
                  <a:lnTo>
                    <a:pt x="3503" y="6005"/>
                  </a:lnTo>
                  <a:lnTo>
                    <a:pt x="3503" y="2002"/>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5"/>
            <p:cNvSpPr/>
            <p:nvPr/>
          </p:nvSpPr>
          <p:spPr>
            <a:xfrm>
              <a:off x="1590475" y="1782175"/>
              <a:ext cx="45900" cy="60100"/>
            </a:xfrm>
            <a:custGeom>
              <a:rect b="b" l="l" r="r" t="t"/>
              <a:pathLst>
                <a:path extrusionOk="0" h="2404" w="1836">
                  <a:moveTo>
                    <a:pt x="844" y="1"/>
                  </a:moveTo>
                  <a:cubicBezTo>
                    <a:pt x="834" y="1"/>
                    <a:pt x="834" y="16"/>
                    <a:pt x="834" y="16"/>
                  </a:cubicBezTo>
                  <a:lnTo>
                    <a:pt x="834" y="216"/>
                  </a:lnTo>
                  <a:cubicBezTo>
                    <a:pt x="593" y="95"/>
                    <a:pt x="387" y="28"/>
                    <a:pt x="240" y="28"/>
                  </a:cubicBezTo>
                  <a:cubicBezTo>
                    <a:pt x="103" y="28"/>
                    <a:pt x="17" y="87"/>
                    <a:pt x="0" y="216"/>
                  </a:cubicBezTo>
                  <a:cubicBezTo>
                    <a:pt x="34" y="216"/>
                    <a:pt x="134" y="249"/>
                    <a:pt x="201" y="282"/>
                  </a:cubicBezTo>
                  <a:cubicBezTo>
                    <a:pt x="334" y="316"/>
                    <a:pt x="434" y="416"/>
                    <a:pt x="467" y="483"/>
                  </a:cubicBezTo>
                  <a:cubicBezTo>
                    <a:pt x="476" y="474"/>
                    <a:pt x="492" y="469"/>
                    <a:pt x="513" y="469"/>
                  </a:cubicBezTo>
                  <a:cubicBezTo>
                    <a:pt x="568" y="469"/>
                    <a:pt x="652" y="500"/>
                    <a:pt x="701" y="549"/>
                  </a:cubicBezTo>
                  <a:cubicBezTo>
                    <a:pt x="801" y="583"/>
                    <a:pt x="868" y="649"/>
                    <a:pt x="934" y="716"/>
                  </a:cubicBezTo>
                  <a:cubicBezTo>
                    <a:pt x="968" y="716"/>
                    <a:pt x="1035" y="749"/>
                    <a:pt x="1135" y="783"/>
                  </a:cubicBezTo>
                  <a:cubicBezTo>
                    <a:pt x="1268" y="816"/>
                    <a:pt x="1335" y="916"/>
                    <a:pt x="1368" y="983"/>
                  </a:cubicBezTo>
                  <a:cubicBezTo>
                    <a:pt x="1386" y="974"/>
                    <a:pt x="1406" y="970"/>
                    <a:pt x="1428" y="970"/>
                  </a:cubicBezTo>
                  <a:cubicBezTo>
                    <a:pt x="1488" y="970"/>
                    <a:pt x="1562" y="1001"/>
                    <a:pt x="1635" y="1050"/>
                  </a:cubicBezTo>
                  <a:cubicBezTo>
                    <a:pt x="1692" y="1078"/>
                    <a:pt x="1774" y="1107"/>
                    <a:pt x="1817" y="1177"/>
                  </a:cubicBezTo>
                  <a:lnTo>
                    <a:pt x="1817" y="1177"/>
                  </a:lnTo>
                  <a:cubicBezTo>
                    <a:pt x="1673" y="880"/>
                    <a:pt x="1350" y="473"/>
                    <a:pt x="934" y="249"/>
                  </a:cubicBezTo>
                  <a:lnTo>
                    <a:pt x="934" y="82"/>
                  </a:lnTo>
                  <a:lnTo>
                    <a:pt x="868" y="16"/>
                  </a:lnTo>
                  <a:cubicBezTo>
                    <a:pt x="857" y="4"/>
                    <a:pt x="849" y="1"/>
                    <a:pt x="844" y="1"/>
                  </a:cubicBezTo>
                  <a:close/>
                  <a:moveTo>
                    <a:pt x="1817" y="1177"/>
                  </a:moveTo>
                  <a:lnTo>
                    <a:pt x="1817" y="1177"/>
                  </a:lnTo>
                  <a:cubicBezTo>
                    <a:pt x="1823" y="1191"/>
                    <a:pt x="1829" y="1204"/>
                    <a:pt x="1835" y="1216"/>
                  </a:cubicBezTo>
                  <a:cubicBezTo>
                    <a:pt x="1830" y="1202"/>
                    <a:pt x="1824" y="1189"/>
                    <a:pt x="1817" y="1177"/>
                  </a:cubicBezTo>
                  <a:close/>
                  <a:moveTo>
                    <a:pt x="934" y="2050"/>
                  </a:moveTo>
                  <a:lnTo>
                    <a:pt x="934" y="2117"/>
                  </a:lnTo>
                  <a:cubicBezTo>
                    <a:pt x="934" y="2250"/>
                    <a:pt x="1001" y="2317"/>
                    <a:pt x="1101" y="2384"/>
                  </a:cubicBezTo>
                  <a:cubicBezTo>
                    <a:pt x="1126" y="2396"/>
                    <a:pt x="1146" y="2404"/>
                    <a:pt x="1164" y="2404"/>
                  </a:cubicBezTo>
                  <a:cubicBezTo>
                    <a:pt x="1197" y="2404"/>
                    <a:pt x="1226" y="2381"/>
                    <a:pt x="1268" y="2317"/>
                  </a:cubicBezTo>
                  <a:lnTo>
                    <a:pt x="1268" y="2250"/>
                  </a:lnTo>
                  <a:lnTo>
                    <a:pt x="1201" y="2217"/>
                  </a:lnTo>
                  <a:cubicBezTo>
                    <a:pt x="1190" y="2195"/>
                    <a:pt x="1183" y="2187"/>
                    <a:pt x="1178" y="2187"/>
                  </a:cubicBezTo>
                  <a:cubicBezTo>
                    <a:pt x="1168" y="2187"/>
                    <a:pt x="1168" y="2217"/>
                    <a:pt x="1168" y="2217"/>
                  </a:cubicBezTo>
                  <a:cubicBezTo>
                    <a:pt x="1168" y="2266"/>
                    <a:pt x="1150" y="2297"/>
                    <a:pt x="1101" y="2297"/>
                  </a:cubicBezTo>
                  <a:cubicBezTo>
                    <a:pt x="1083" y="2297"/>
                    <a:pt x="1061" y="2293"/>
                    <a:pt x="1035" y="2284"/>
                  </a:cubicBezTo>
                  <a:cubicBezTo>
                    <a:pt x="968" y="2250"/>
                    <a:pt x="934" y="2117"/>
                    <a:pt x="934" y="20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5"/>
            <p:cNvSpPr/>
            <p:nvPr/>
          </p:nvSpPr>
          <p:spPr>
            <a:xfrm>
              <a:off x="1568800" y="1735850"/>
              <a:ext cx="87575" cy="150125"/>
            </a:xfrm>
            <a:custGeom>
              <a:rect b="b" l="l" r="r" t="t"/>
              <a:pathLst>
                <a:path extrusionOk="0" h="6005" w="3503">
                  <a:moveTo>
                    <a:pt x="300" y="501"/>
                  </a:moveTo>
                  <a:lnTo>
                    <a:pt x="3169" y="2169"/>
                  </a:lnTo>
                  <a:lnTo>
                    <a:pt x="3169" y="5504"/>
                  </a:lnTo>
                  <a:lnTo>
                    <a:pt x="300" y="3837"/>
                  </a:lnTo>
                  <a:lnTo>
                    <a:pt x="300" y="501"/>
                  </a:lnTo>
                  <a:close/>
                  <a:moveTo>
                    <a:pt x="0" y="1"/>
                  </a:moveTo>
                  <a:lnTo>
                    <a:pt x="0" y="4003"/>
                  </a:lnTo>
                  <a:lnTo>
                    <a:pt x="3503" y="6005"/>
                  </a:lnTo>
                  <a:lnTo>
                    <a:pt x="3503" y="2002"/>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5"/>
            <p:cNvSpPr/>
            <p:nvPr/>
          </p:nvSpPr>
          <p:spPr>
            <a:xfrm>
              <a:off x="1824800" y="887750"/>
              <a:ext cx="846475" cy="488700"/>
            </a:xfrm>
            <a:custGeom>
              <a:rect b="b" l="l" r="r" t="t"/>
              <a:pathLst>
                <a:path extrusionOk="0" h="19548" w="33859">
                  <a:moveTo>
                    <a:pt x="11276" y="0"/>
                  </a:moveTo>
                  <a:lnTo>
                    <a:pt x="1" y="6505"/>
                  </a:lnTo>
                  <a:lnTo>
                    <a:pt x="22584" y="19548"/>
                  </a:lnTo>
                  <a:lnTo>
                    <a:pt x="33858" y="13010"/>
                  </a:lnTo>
                  <a:lnTo>
                    <a:pt x="112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5"/>
            <p:cNvSpPr/>
            <p:nvPr/>
          </p:nvSpPr>
          <p:spPr>
            <a:xfrm>
              <a:off x="1541275" y="1050350"/>
              <a:ext cx="848125" cy="488725"/>
            </a:xfrm>
            <a:custGeom>
              <a:rect b="b" l="l" r="r" t="t"/>
              <a:pathLst>
                <a:path extrusionOk="0" h="19549" w="33925">
                  <a:moveTo>
                    <a:pt x="11342" y="1"/>
                  </a:moveTo>
                  <a:lnTo>
                    <a:pt x="0" y="6506"/>
                  </a:lnTo>
                  <a:lnTo>
                    <a:pt x="22617" y="19548"/>
                  </a:lnTo>
                  <a:lnTo>
                    <a:pt x="33925" y="13044"/>
                  </a:lnTo>
                  <a:lnTo>
                    <a:pt x="113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5"/>
            <p:cNvSpPr/>
            <p:nvPr/>
          </p:nvSpPr>
          <p:spPr>
            <a:xfrm>
              <a:off x="1787275" y="1033675"/>
              <a:ext cx="632975" cy="362800"/>
            </a:xfrm>
            <a:custGeom>
              <a:rect b="b" l="l" r="r" t="t"/>
              <a:pathLst>
                <a:path extrusionOk="0" h="14512" w="25319">
                  <a:moveTo>
                    <a:pt x="2636" y="1"/>
                  </a:moveTo>
                  <a:lnTo>
                    <a:pt x="1" y="1502"/>
                  </a:lnTo>
                  <a:lnTo>
                    <a:pt x="22684" y="14511"/>
                  </a:lnTo>
                  <a:lnTo>
                    <a:pt x="25319" y="13010"/>
                  </a:lnTo>
                  <a:lnTo>
                    <a:pt x="26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5"/>
            <p:cNvSpPr/>
            <p:nvPr/>
          </p:nvSpPr>
          <p:spPr>
            <a:xfrm>
              <a:off x="2354350" y="1358925"/>
              <a:ext cx="65900" cy="174300"/>
            </a:xfrm>
            <a:custGeom>
              <a:rect b="b" l="l" r="r" t="t"/>
              <a:pathLst>
                <a:path extrusionOk="0" h="6972" w="2636">
                  <a:moveTo>
                    <a:pt x="2636" y="0"/>
                  </a:moveTo>
                  <a:lnTo>
                    <a:pt x="1" y="1501"/>
                  </a:lnTo>
                  <a:lnTo>
                    <a:pt x="1" y="6972"/>
                  </a:lnTo>
                  <a:lnTo>
                    <a:pt x="401" y="6238"/>
                  </a:lnTo>
                  <a:lnTo>
                    <a:pt x="668" y="6972"/>
                  </a:lnTo>
                  <a:lnTo>
                    <a:pt x="768" y="6471"/>
                  </a:lnTo>
                  <a:lnTo>
                    <a:pt x="1068" y="6738"/>
                  </a:lnTo>
                  <a:lnTo>
                    <a:pt x="1168" y="6205"/>
                  </a:lnTo>
                  <a:lnTo>
                    <a:pt x="1602" y="6571"/>
                  </a:lnTo>
                  <a:lnTo>
                    <a:pt x="1735" y="6004"/>
                  </a:lnTo>
                  <a:lnTo>
                    <a:pt x="2236" y="6371"/>
                  </a:lnTo>
                  <a:lnTo>
                    <a:pt x="2402" y="5704"/>
                  </a:lnTo>
                  <a:lnTo>
                    <a:pt x="2636" y="5904"/>
                  </a:lnTo>
                  <a:lnTo>
                    <a:pt x="26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5"/>
            <p:cNvSpPr/>
            <p:nvPr/>
          </p:nvSpPr>
          <p:spPr>
            <a:xfrm>
              <a:off x="1790625" y="1031175"/>
              <a:ext cx="632975" cy="364450"/>
            </a:xfrm>
            <a:custGeom>
              <a:rect b="b" l="l" r="r" t="t"/>
              <a:pathLst>
                <a:path extrusionOk="0" h="14578" w="25319">
                  <a:moveTo>
                    <a:pt x="22683" y="1"/>
                  </a:moveTo>
                  <a:lnTo>
                    <a:pt x="0" y="13010"/>
                  </a:lnTo>
                  <a:lnTo>
                    <a:pt x="2635" y="14578"/>
                  </a:lnTo>
                  <a:lnTo>
                    <a:pt x="25318" y="1568"/>
                  </a:lnTo>
                  <a:lnTo>
                    <a:pt x="226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5"/>
            <p:cNvSpPr/>
            <p:nvPr/>
          </p:nvSpPr>
          <p:spPr>
            <a:xfrm>
              <a:off x="1790625" y="1356425"/>
              <a:ext cx="65900" cy="175150"/>
            </a:xfrm>
            <a:custGeom>
              <a:rect b="b" l="l" r="r" t="t"/>
              <a:pathLst>
                <a:path extrusionOk="0" h="7006" w="2636">
                  <a:moveTo>
                    <a:pt x="0" y="0"/>
                  </a:moveTo>
                  <a:lnTo>
                    <a:pt x="0" y="5971"/>
                  </a:lnTo>
                  <a:lnTo>
                    <a:pt x="267" y="5771"/>
                  </a:lnTo>
                  <a:lnTo>
                    <a:pt x="434" y="6438"/>
                  </a:lnTo>
                  <a:lnTo>
                    <a:pt x="934" y="6071"/>
                  </a:lnTo>
                  <a:lnTo>
                    <a:pt x="1034" y="6605"/>
                  </a:lnTo>
                  <a:lnTo>
                    <a:pt x="1468" y="6271"/>
                  </a:lnTo>
                  <a:lnTo>
                    <a:pt x="1535" y="6805"/>
                  </a:lnTo>
                  <a:lnTo>
                    <a:pt x="1868" y="6505"/>
                  </a:lnTo>
                  <a:lnTo>
                    <a:pt x="1935" y="7005"/>
                  </a:lnTo>
                  <a:lnTo>
                    <a:pt x="2202" y="6271"/>
                  </a:lnTo>
                  <a:lnTo>
                    <a:pt x="2602" y="7005"/>
                  </a:lnTo>
                  <a:lnTo>
                    <a:pt x="2635" y="156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93" name="Shape 693"/>
        <p:cNvGrpSpPr/>
        <p:nvPr/>
      </p:nvGrpSpPr>
      <p:grpSpPr>
        <a:xfrm>
          <a:off x="0" y="0"/>
          <a:ext cx="0" cy="0"/>
          <a:chOff x="0" y="0"/>
          <a:chExt cx="0" cy="0"/>
        </a:xfrm>
      </p:grpSpPr>
      <p:sp>
        <p:nvSpPr>
          <p:cNvPr id="694" name="Google Shape;694;p46"/>
          <p:cNvSpPr txBox="1"/>
          <p:nvPr>
            <p:ph type="title"/>
          </p:nvPr>
        </p:nvSpPr>
        <p:spPr>
          <a:xfrm>
            <a:off x="893340" y="1652100"/>
            <a:ext cx="4979700" cy="183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695" name="Google Shape;695;p46"/>
          <p:cNvGrpSpPr/>
          <p:nvPr/>
        </p:nvGrpSpPr>
        <p:grpSpPr>
          <a:xfrm>
            <a:off x="6046776" y="1651920"/>
            <a:ext cx="2203884" cy="1839270"/>
            <a:chOff x="3104900" y="3907400"/>
            <a:chExt cx="1330125" cy="1110000"/>
          </a:xfrm>
        </p:grpSpPr>
        <p:sp>
          <p:nvSpPr>
            <p:cNvPr id="696" name="Google Shape;696;p46"/>
            <p:cNvSpPr/>
            <p:nvPr/>
          </p:nvSpPr>
          <p:spPr>
            <a:xfrm>
              <a:off x="3791200" y="4473650"/>
              <a:ext cx="643825" cy="543750"/>
            </a:xfrm>
            <a:custGeom>
              <a:rect b="b" l="l" r="r" t="t"/>
              <a:pathLst>
                <a:path extrusionOk="0" h="21750" w="25753">
                  <a:moveTo>
                    <a:pt x="1" y="0"/>
                  </a:moveTo>
                  <a:lnTo>
                    <a:pt x="1" y="21749"/>
                  </a:lnTo>
                  <a:lnTo>
                    <a:pt x="7006" y="21749"/>
                  </a:lnTo>
                  <a:lnTo>
                    <a:pt x="25753" y="10841"/>
                  </a:lnTo>
                  <a:lnTo>
                    <a:pt x="6973"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6"/>
            <p:cNvSpPr/>
            <p:nvPr/>
          </p:nvSpPr>
          <p:spPr>
            <a:xfrm>
              <a:off x="3787050" y="4299350"/>
              <a:ext cx="442825" cy="708875"/>
            </a:xfrm>
            <a:custGeom>
              <a:rect b="b" l="l" r="r" t="t"/>
              <a:pathLst>
                <a:path extrusionOk="0" h="28355" w="17713">
                  <a:moveTo>
                    <a:pt x="17713" y="1"/>
                  </a:moveTo>
                  <a:lnTo>
                    <a:pt x="67" y="10275"/>
                  </a:lnTo>
                  <a:lnTo>
                    <a:pt x="0" y="28354"/>
                  </a:lnTo>
                  <a:lnTo>
                    <a:pt x="17679" y="18114"/>
                  </a:lnTo>
                  <a:lnTo>
                    <a:pt x="177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6"/>
            <p:cNvSpPr/>
            <p:nvPr/>
          </p:nvSpPr>
          <p:spPr>
            <a:xfrm>
              <a:off x="3787050" y="4299350"/>
              <a:ext cx="442825" cy="708875"/>
            </a:xfrm>
            <a:custGeom>
              <a:rect b="b" l="l" r="r" t="t"/>
              <a:pathLst>
                <a:path extrusionOk="0" h="28355" w="17713">
                  <a:moveTo>
                    <a:pt x="17713" y="1"/>
                  </a:moveTo>
                  <a:lnTo>
                    <a:pt x="0" y="28354"/>
                  </a:lnTo>
                  <a:lnTo>
                    <a:pt x="17679" y="18114"/>
                  </a:lnTo>
                  <a:lnTo>
                    <a:pt x="17713"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6"/>
            <p:cNvSpPr/>
            <p:nvPr/>
          </p:nvSpPr>
          <p:spPr>
            <a:xfrm>
              <a:off x="3104900" y="4164250"/>
              <a:ext cx="683825" cy="843975"/>
            </a:xfrm>
            <a:custGeom>
              <a:rect b="b" l="l" r="r" t="t"/>
              <a:pathLst>
                <a:path extrusionOk="0" h="33759" w="27353">
                  <a:moveTo>
                    <a:pt x="100" y="1"/>
                  </a:moveTo>
                  <a:lnTo>
                    <a:pt x="0" y="18080"/>
                  </a:lnTo>
                  <a:lnTo>
                    <a:pt x="27286" y="33758"/>
                  </a:lnTo>
                  <a:lnTo>
                    <a:pt x="27353" y="15679"/>
                  </a:lnTo>
                  <a:lnTo>
                    <a:pt x="1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6"/>
            <p:cNvSpPr/>
            <p:nvPr/>
          </p:nvSpPr>
          <p:spPr>
            <a:xfrm>
              <a:off x="3107400" y="4035825"/>
              <a:ext cx="901500" cy="520400"/>
            </a:xfrm>
            <a:custGeom>
              <a:rect b="b" l="l" r="r" t="t"/>
              <a:pathLst>
                <a:path extrusionOk="0" h="20816" w="36060">
                  <a:moveTo>
                    <a:pt x="8806" y="1"/>
                  </a:moveTo>
                  <a:lnTo>
                    <a:pt x="0" y="5138"/>
                  </a:lnTo>
                  <a:lnTo>
                    <a:pt x="27253" y="20816"/>
                  </a:lnTo>
                  <a:lnTo>
                    <a:pt x="36059" y="15679"/>
                  </a:lnTo>
                  <a:lnTo>
                    <a:pt x="88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6"/>
            <p:cNvSpPr/>
            <p:nvPr/>
          </p:nvSpPr>
          <p:spPr>
            <a:xfrm>
              <a:off x="3327550" y="3907400"/>
              <a:ext cx="902325" cy="520400"/>
            </a:xfrm>
            <a:custGeom>
              <a:rect b="b" l="l" r="r" t="t"/>
              <a:pathLst>
                <a:path extrusionOk="0" h="20816" w="36093">
                  <a:moveTo>
                    <a:pt x="8840" y="1"/>
                  </a:moveTo>
                  <a:lnTo>
                    <a:pt x="0" y="5138"/>
                  </a:lnTo>
                  <a:lnTo>
                    <a:pt x="27253" y="20816"/>
                  </a:lnTo>
                  <a:lnTo>
                    <a:pt x="36093" y="15679"/>
                  </a:lnTo>
                  <a:lnTo>
                    <a:pt x="8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6"/>
            <p:cNvSpPr/>
            <p:nvPr/>
          </p:nvSpPr>
          <p:spPr>
            <a:xfrm>
              <a:off x="3901300" y="4781375"/>
              <a:ext cx="79250" cy="135950"/>
            </a:xfrm>
            <a:custGeom>
              <a:rect b="b" l="l" r="r" t="t"/>
              <a:pathLst>
                <a:path extrusionOk="0" h="5438" w="3170">
                  <a:moveTo>
                    <a:pt x="2936" y="534"/>
                  </a:moveTo>
                  <a:lnTo>
                    <a:pt x="2936" y="3536"/>
                  </a:lnTo>
                  <a:lnTo>
                    <a:pt x="300" y="5037"/>
                  </a:lnTo>
                  <a:lnTo>
                    <a:pt x="300" y="2035"/>
                  </a:lnTo>
                  <a:lnTo>
                    <a:pt x="2936" y="534"/>
                  </a:lnTo>
                  <a:close/>
                  <a:moveTo>
                    <a:pt x="3169" y="0"/>
                  </a:moveTo>
                  <a:lnTo>
                    <a:pt x="0" y="1835"/>
                  </a:lnTo>
                  <a:lnTo>
                    <a:pt x="0" y="5437"/>
                  </a:lnTo>
                  <a:lnTo>
                    <a:pt x="3169" y="3603"/>
                  </a:lnTo>
                  <a:lnTo>
                    <a:pt x="31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6"/>
            <p:cNvSpPr/>
            <p:nvPr/>
          </p:nvSpPr>
          <p:spPr>
            <a:xfrm>
              <a:off x="3916300" y="4811375"/>
              <a:ext cx="50050" cy="68775"/>
            </a:xfrm>
            <a:custGeom>
              <a:rect b="b" l="l" r="r" t="t"/>
              <a:pathLst>
                <a:path extrusionOk="0" h="2751" w="2002">
                  <a:moveTo>
                    <a:pt x="2002" y="1"/>
                  </a:moveTo>
                  <a:lnTo>
                    <a:pt x="534" y="835"/>
                  </a:lnTo>
                  <a:lnTo>
                    <a:pt x="634" y="1135"/>
                  </a:lnTo>
                  <a:lnTo>
                    <a:pt x="668" y="968"/>
                  </a:lnTo>
                  <a:lnTo>
                    <a:pt x="701" y="835"/>
                  </a:lnTo>
                  <a:lnTo>
                    <a:pt x="734" y="902"/>
                  </a:lnTo>
                  <a:lnTo>
                    <a:pt x="901" y="1502"/>
                  </a:lnTo>
                  <a:lnTo>
                    <a:pt x="701" y="1068"/>
                  </a:lnTo>
                  <a:lnTo>
                    <a:pt x="634" y="1335"/>
                  </a:lnTo>
                  <a:lnTo>
                    <a:pt x="568" y="1535"/>
                  </a:lnTo>
                  <a:lnTo>
                    <a:pt x="501" y="1402"/>
                  </a:lnTo>
                  <a:lnTo>
                    <a:pt x="301" y="935"/>
                  </a:lnTo>
                  <a:lnTo>
                    <a:pt x="1" y="1102"/>
                  </a:lnTo>
                  <a:cubicBezTo>
                    <a:pt x="1" y="1548"/>
                    <a:pt x="203" y="1791"/>
                    <a:pt x="512" y="1791"/>
                  </a:cubicBezTo>
                  <a:cubicBezTo>
                    <a:pt x="619" y="1791"/>
                    <a:pt x="739" y="1762"/>
                    <a:pt x="868" y="1702"/>
                  </a:cubicBezTo>
                  <a:lnTo>
                    <a:pt x="868" y="2369"/>
                  </a:lnTo>
                  <a:lnTo>
                    <a:pt x="534" y="2569"/>
                  </a:lnTo>
                  <a:cubicBezTo>
                    <a:pt x="501" y="2603"/>
                    <a:pt x="468" y="2670"/>
                    <a:pt x="468" y="2703"/>
                  </a:cubicBezTo>
                  <a:cubicBezTo>
                    <a:pt x="468" y="2726"/>
                    <a:pt x="484" y="2750"/>
                    <a:pt x="506" y="2750"/>
                  </a:cubicBezTo>
                  <a:cubicBezTo>
                    <a:pt x="515" y="2750"/>
                    <a:pt x="524" y="2746"/>
                    <a:pt x="534" y="2736"/>
                  </a:cubicBezTo>
                  <a:lnTo>
                    <a:pt x="1368" y="2236"/>
                  </a:lnTo>
                  <a:cubicBezTo>
                    <a:pt x="1402" y="2203"/>
                    <a:pt x="1468" y="2169"/>
                    <a:pt x="1468" y="2102"/>
                  </a:cubicBezTo>
                  <a:cubicBezTo>
                    <a:pt x="1468" y="2079"/>
                    <a:pt x="1435" y="2055"/>
                    <a:pt x="1404" y="2055"/>
                  </a:cubicBezTo>
                  <a:cubicBezTo>
                    <a:pt x="1391" y="2055"/>
                    <a:pt x="1378" y="2059"/>
                    <a:pt x="1368" y="2069"/>
                  </a:cubicBezTo>
                  <a:lnTo>
                    <a:pt x="1035" y="2269"/>
                  </a:lnTo>
                  <a:lnTo>
                    <a:pt x="1035" y="1602"/>
                  </a:lnTo>
                  <a:cubicBezTo>
                    <a:pt x="1568" y="1302"/>
                    <a:pt x="2002" y="568"/>
                    <a:pt x="20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6"/>
            <p:cNvSpPr/>
            <p:nvPr/>
          </p:nvSpPr>
          <p:spPr>
            <a:xfrm>
              <a:off x="3832075" y="4883100"/>
              <a:ext cx="18375" cy="40900"/>
            </a:xfrm>
            <a:custGeom>
              <a:rect b="b" l="l" r="r" t="t"/>
              <a:pathLst>
                <a:path extrusionOk="0" h="1636" w="735">
                  <a:moveTo>
                    <a:pt x="367" y="1"/>
                  </a:moveTo>
                  <a:lnTo>
                    <a:pt x="0" y="835"/>
                  </a:lnTo>
                  <a:lnTo>
                    <a:pt x="201" y="701"/>
                  </a:lnTo>
                  <a:lnTo>
                    <a:pt x="201" y="1635"/>
                  </a:lnTo>
                  <a:lnTo>
                    <a:pt x="534" y="1468"/>
                  </a:lnTo>
                  <a:lnTo>
                    <a:pt x="534" y="501"/>
                  </a:lnTo>
                  <a:lnTo>
                    <a:pt x="734" y="434"/>
                  </a:lnTo>
                  <a:lnTo>
                    <a:pt x="3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6"/>
            <p:cNvSpPr/>
            <p:nvPr/>
          </p:nvSpPr>
          <p:spPr>
            <a:xfrm>
              <a:off x="3832075" y="4908125"/>
              <a:ext cx="40050" cy="29200"/>
            </a:xfrm>
            <a:custGeom>
              <a:rect b="b" l="l" r="r" t="t"/>
              <a:pathLst>
                <a:path extrusionOk="0" h="1168" w="1602">
                  <a:moveTo>
                    <a:pt x="1602" y="0"/>
                  </a:moveTo>
                  <a:lnTo>
                    <a:pt x="0" y="968"/>
                  </a:lnTo>
                  <a:lnTo>
                    <a:pt x="0" y="1168"/>
                  </a:lnTo>
                  <a:lnTo>
                    <a:pt x="1602" y="267"/>
                  </a:lnTo>
                  <a:lnTo>
                    <a:pt x="16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6"/>
            <p:cNvSpPr/>
            <p:nvPr/>
          </p:nvSpPr>
          <p:spPr>
            <a:xfrm>
              <a:off x="3853750" y="4870600"/>
              <a:ext cx="18375" cy="40875"/>
            </a:xfrm>
            <a:custGeom>
              <a:rect b="b" l="l" r="r" t="t"/>
              <a:pathLst>
                <a:path extrusionOk="0" h="1635" w="735">
                  <a:moveTo>
                    <a:pt x="368" y="0"/>
                  </a:moveTo>
                  <a:lnTo>
                    <a:pt x="1" y="834"/>
                  </a:lnTo>
                  <a:lnTo>
                    <a:pt x="1" y="834"/>
                  </a:lnTo>
                  <a:lnTo>
                    <a:pt x="201" y="701"/>
                  </a:lnTo>
                  <a:lnTo>
                    <a:pt x="201" y="1635"/>
                  </a:lnTo>
                  <a:lnTo>
                    <a:pt x="534" y="1468"/>
                  </a:lnTo>
                  <a:lnTo>
                    <a:pt x="534" y="501"/>
                  </a:lnTo>
                  <a:lnTo>
                    <a:pt x="735" y="367"/>
                  </a:lnTo>
                  <a:lnTo>
                    <a:pt x="3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6"/>
            <p:cNvSpPr/>
            <p:nvPr/>
          </p:nvSpPr>
          <p:spPr>
            <a:xfrm>
              <a:off x="3812050" y="4833075"/>
              <a:ext cx="79250" cy="136775"/>
            </a:xfrm>
            <a:custGeom>
              <a:rect b="b" l="l" r="r" t="t"/>
              <a:pathLst>
                <a:path extrusionOk="0" h="5471" w="3170">
                  <a:moveTo>
                    <a:pt x="2903" y="501"/>
                  </a:moveTo>
                  <a:lnTo>
                    <a:pt x="2903" y="3503"/>
                  </a:lnTo>
                  <a:lnTo>
                    <a:pt x="301" y="5004"/>
                  </a:lnTo>
                  <a:lnTo>
                    <a:pt x="301" y="2002"/>
                  </a:lnTo>
                  <a:lnTo>
                    <a:pt x="2903" y="501"/>
                  </a:lnTo>
                  <a:close/>
                  <a:moveTo>
                    <a:pt x="3170" y="0"/>
                  </a:moveTo>
                  <a:lnTo>
                    <a:pt x="1" y="1835"/>
                  </a:lnTo>
                  <a:lnTo>
                    <a:pt x="1" y="5471"/>
                  </a:lnTo>
                  <a:lnTo>
                    <a:pt x="3170" y="3636"/>
                  </a:lnTo>
                  <a:lnTo>
                    <a:pt x="31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6"/>
            <p:cNvSpPr/>
            <p:nvPr/>
          </p:nvSpPr>
          <p:spPr>
            <a:xfrm>
              <a:off x="4008875" y="4772500"/>
              <a:ext cx="40875" cy="55250"/>
            </a:xfrm>
            <a:custGeom>
              <a:rect b="b" l="l" r="r" t="t"/>
              <a:pathLst>
                <a:path extrusionOk="0" h="2210" w="1635">
                  <a:moveTo>
                    <a:pt x="1447" y="0"/>
                  </a:moveTo>
                  <a:cubicBezTo>
                    <a:pt x="1321" y="0"/>
                    <a:pt x="1141" y="68"/>
                    <a:pt x="934" y="188"/>
                  </a:cubicBezTo>
                  <a:lnTo>
                    <a:pt x="934" y="55"/>
                  </a:lnTo>
                  <a:lnTo>
                    <a:pt x="867" y="55"/>
                  </a:lnTo>
                  <a:lnTo>
                    <a:pt x="834" y="88"/>
                  </a:lnTo>
                  <a:lnTo>
                    <a:pt x="834" y="222"/>
                  </a:lnTo>
                  <a:cubicBezTo>
                    <a:pt x="400" y="455"/>
                    <a:pt x="67" y="789"/>
                    <a:pt x="0" y="1089"/>
                  </a:cubicBezTo>
                  <a:cubicBezTo>
                    <a:pt x="34" y="1056"/>
                    <a:pt x="134" y="956"/>
                    <a:pt x="200" y="922"/>
                  </a:cubicBezTo>
                  <a:cubicBezTo>
                    <a:pt x="271" y="899"/>
                    <a:pt x="325" y="875"/>
                    <a:pt x="363" y="875"/>
                  </a:cubicBezTo>
                  <a:cubicBezTo>
                    <a:pt x="378" y="875"/>
                    <a:pt x="391" y="879"/>
                    <a:pt x="400" y="889"/>
                  </a:cubicBezTo>
                  <a:cubicBezTo>
                    <a:pt x="467" y="789"/>
                    <a:pt x="534" y="722"/>
                    <a:pt x="634" y="689"/>
                  </a:cubicBezTo>
                  <a:cubicBezTo>
                    <a:pt x="683" y="640"/>
                    <a:pt x="750" y="609"/>
                    <a:pt x="795" y="609"/>
                  </a:cubicBezTo>
                  <a:cubicBezTo>
                    <a:pt x="811" y="609"/>
                    <a:pt x="825" y="613"/>
                    <a:pt x="834" y="622"/>
                  </a:cubicBezTo>
                  <a:lnTo>
                    <a:pt x="1001" y="455"/>
                  </a:lnTo>
                  <a:cubicBezTo>
                    <a:pt x="1048" y="432"/>
                    <a:pt x="1112" y="408"/>
                    <a:pt x="1157" y="408"/>
                  </a:cubicBezTo>
                  <a:cubicBezTo>
                    <a:pt x="1176" y="408"/>
                    <a:pt x="1191" y="412"/>
                    <a:pt x="1201" y="422"/>
                  </a:cubicBezTo>
                  <a:cubicBezTo>
                    <a:pt x="1234" y="355"/>
                    <a:pt x="1334" y="255"/>
                    <a:pt x="1401" y="222"/>
                  </a:cubicBezTo>
                  <a:cubicBezTo>
                    <a:pt x="1470" y="199"/>
                    <a:pt x="1508" y="160"/>
                    <a:pt x="1557" y="160"/>
                  </a:cubicBezTo>
                  <a:cubicBezTo>
                    <a:pt x="1579" y="160"/>
                    <a:pt x="1604" y="168"/>
                    <a:pt x="1635" y="188"/>
                  </a:cubicBezTo>
                  <a:cubicBezTo>
                    <a:pt x="1635" y="59"/>
                    <a:pt x="1565" y="0"/>
                    <a:pt x="1447" y="0"/>
                  </a:cubicBezTo>
                  <a:close/>
                  <a:moveTo>
                    <a:pt x="834" y="1890"/>
                  </a:moveTo>
                  <a:cubicBezTo>
                    <a:pt x="834" y="1956"/>
                    <a:pt x="801" y="2056"/>
                    <a:pt x="701" y="2090"/>
                  </a:cubicBezTo>
                  <a:cubicBezTo>
                    <a:pt x="683" y="2099"/>
                    <a:pt x="665" y="2103"/>
                    <a:pt x="648" y="2103"/>
                  </a:cubicBezTo>
                  <a:cubicBezTo>
                    <a:pt x="603" y="2103"/>
                    <a:pt x="567" y="2072"/>
                    <a:pt x="567" y="2023"/>
                  </a:cubicBezTo>
                  <a:cubicBezTo>
                    <a:pt x="567" y="2023"/>
                    <a:pt x="567" y="1993"/>
                    <a:pt x="557" y="1993"/>
                  </a:cubicBezTo>
                  <a:cubicBezTo>
                    <a:pt x="552" y="1993"/>
                    <a:pt x="545" y="2001"/>
                    <a:pt x="534" y="2023"/>
                  </a:cubicBezTo>
                  <a:lnTo>
                    <a:pt x="501" y="2056"/>
                  </a:lnTo>
                  <a:lnTo>
                    <a:pt x="501" y="2123"/>
                  </a:lnTo>
                  <a:cubicBezTo>
                    <a:pt x="522" y="2186"/>
                    <a:pt x="543" y="2210"/>
                    <a:pt x="581" y="2210"/>
                  </a:cubicBezTo>
                  <a:cubicBezTo>
                    <a:pt x="603" y="2210"/>
                    <a:pt x="631" y="2202"/>
                    <a:pt x="667" y="2190"/>
                  </a:cubicBezTo>
                  <a:cubicBezTo>
                    <a:pt x="734" y="2123"/>
                    <a:pt x="801" y="2056"/>
                    <a:pt x="834" y="1956"/>
                  </a:cubicBezTo>
                  <a:lnTo>
                    <a:pt x="834" y="189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6"/>
            <p:cNvSpPr/>
            <p:nvPr/>
          </p:nvSpPr>
          <p:spPr>
            <a:xfrm>
              <a:off x="3991350" y="4729650"/>
              <a:ext cx="79250" cy="136800"/>
            </a:xfrm>
            <a:custGeom>
              <a:rect b="b" l="l" r="r" t="t"/>
              <a:pathLst>
                <a:path extrusionOk="0" h="5472" w="3170">
                  <a:moveTo>
                    <a:pt x="2903" y="501"/>
                  </a:moveTo>
                  <a:lnTo>
                    <a:pt x="2903" y="3503"/>
                  </a:lnTo>
                  <a:lnTo>
                    <a:pt x="268" y="5005"/>
                  </a:lnTo>
                  <a:lnTo>
                    <a:pt x="268" y="2002"/>
                  </a:lnTo>
                  <a:lnTo>
                    <a:pt x="2903" y="501"/>
                  </a:lnTo>
                  <a:close/>
                  <a:moveTo>
                    <a:pt x="3170" y="1"/>
                  </a:moveTo>
                  <a:lnTo>
                    <a:pt x="1" y="1836"/>
                  </a:lnTo>
                  <a:lnTo>
                    <a:pt x="1" y="5472"/>
                  </a:lnTo>
                  <a:lnTo>
                    <a:pt x="3170" y="3637"/>
                  </a:lnTo>
                  <a:lnTo>
                    <a:pt x="31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6"/>
            <p:cNvSpPr/>
            <p:nvPr/>
          </p:nvSpPr>
          <p:spPr>
            <a:xfrm>
              <a:off x="3296700" y="4019150"/>
              <a:ext cx="741375" cy="426175"/>
            </a:xfrm>
            <a:custGeom>
              <a:rect b="b" l="l" r="r" t="t"/>
              <a:pathLst>
                <a:path extrusionOk="0" h="17047" w="29655">
                  <a:moveTo>
                    <a:pt x="2402" y="1"/>
                  </a:moveTo>
                  <a:lnTo>
                    <a:pt x="0" y="1368"/>
                  </a:lnTo>
                  <a:lnTo>
                    <a:pt x="27286" y="17046"/>
                  </a:lnTo>
                  <a:lnTo>
                    <a:pt x="29655" y="15678"/>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6"/>
            <p:cNvSpPr/>
            <p:nvPr/>
          </p:nvSpPr>
          <p:spPr>
            <a:xfrm>
              <a:off x="3978850" y="4411100"/>
              <a:ext cx="59225" cy="158475"/>
            </a:xfrm>
            <a:custGeom>
              <a:rect b="b" l="l" r="r" t="t"/>
              <a:pathLst>
                <a:path extrusionOk="0" h="6339" w="2369">
                  <a:moveTo>
                    <a:pt x="2369" y="0"/>
                  </a:moveTo>
                  <a:lnTo>
                    <a:pt x="0" y="1368"/>
                  </a:lnTo>
                  <a:lnTo>
                    <a:pt x="0" y="6338"/>
                  </a:lnTo>
                  <a:lnTo>
                    <a:pt x="334" y="5705"/>
                  </a:lnTo>
                  <a:lnTo>
                    <a:pt x="634" y="6338"/>
                  </a:lnTo>
                  <a:lnTo>
                    <a:pt x="667" y="5871"/>
                  </a:lnTo>
                  <a:lnTo>
                    <a:pt x="968" y="6172"/>
                  </a:lnTo>
                  <a:lnTo>
                    <a:pt x="1034" y="5671"/>
                  </a:lnTo>
                  <a:lnTo>
                    <a:pt x="1401" y="6005"/>
                  </a:lnTo>
                  <a:lnTo>
                    <a:pt x="1535" y="5504"/>
                  </a:lnTo>
                  <a:lnTo>
                    <a:pt x="2002" y="5838"/>
                  </a:lnTo>
                  <a:lnTo>
                    <a:pt x="2135" y="5204"/>
                  </a:lnTo>
                  <a:lnTo>
                    <a:pt x="2369" y="5404"/>
                  </a:lnTo>
                  <a:lnTo>
                    <a:pt x="23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47"/>
          <p:cNvSpPr txBox="1"/>
          <p:nvPr>
            <p:ph type="title"/>
          </p:nvPr>
        </p:nvSpPr>
        <p:spPr>
          <a:xfrm>
            <a:off x="713225" y="937800"/>
            <a:ext cx="3724200" cy="242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 THE CONCEPT</a:t>
            </a:r>
            <a:endParaRPr/>
          </a:p>
        </p:txBody>
      </p:sp>
      <p:sp>
        <p:nvSpPr>
          <p:cNvPr id="717" name="Google Shape;717;p47"/>
          <p:cNvSpPr txBox="1"/>
          <p:nvPr>
            <p:ph idx="1" type="body"/>
          </p:nvPr>
        </p:nvSpPr>
        <p:spPr>
          <a:xfrm>
            <a:off x="713225" y="3359100"/>
            <a:ext cx="3724200" cy="84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718" name="Google Shape;718;p47"/>
          <p:cNvPicPr preferRelativeResize="0"/>
          <p:nvPr>
            <p:ph idx="2" type="pic"/>
          </p:nvPr>
        </p:nvPicPr>
        <p:blipFill rotWithShape="1">
          <a:blip r:embed="rId3">
            <a:alphaModFix/>
          </a:blip>
          <a:srcRect b="13553" l="6422" r="11864" t="24839"/>
          <a:stretch/>
        </p:blipFill>
        <p:spPr>
          <a:xfrm>
            <a:off x="5277700" y="962625"/>
            <a:ext cx="3153200" cy="3327898"/>
          </a:xfrm>
          <a:prstGeom prst="rect">
            <a:avLst/>
          </a:prstGeom>
        </p:spPr>
      </p:pic>
      <p:grpSp>
        <p:nvGrpSpPr>
          <p:cNvPr id="719" name="Google Shape;719;p47"/>
          <p:cNvGrpSpPr/>
          <p:nvPr/>
        </p:nvGrpSpPr>
        <p:grpSpPr>
          <a:xfrm>
            <a:off x="4565963" y="3014378"/>
            <a:ext cx="1397529" cy="1483381"/>
            <a:chOff x="4751900" y="716800"/>
            <a:chExt cx="1386850" cy="1471900"/>
          </a:xfrm>
        </p:grpSpPr>
        <p:sp>
          <p:nvSpPr>
            <p:cNvPr id="720" name="Google Shape;720;p47"/>
            <p:cNvSpPr/>
            <p:nvPr/>
          </p:nvSpPr>
          <p:spPr>
            <a:xfrm>
              <a:off x="5494100" y="1643275"/>
              <a:ext cx="644650" cy="545425"/>
            </a:xfrm>
            <a:custGeom>
              <a:rect b="b" l="l" r="r" t="t"/>
              <a:pathLst>
                <a:path extrusionOk="0" h="21817" w="25786">
                  <a:moveTo>
                    <a:pt x="0" y="1"/>
                  </a:moveTo>
                  <a:lnTo>
                    <a:pt x="0" y="21783"/>
                  </a:lnTo>
                  <a:lnTo>
                    <a:pt x="6972" y="21783"/>
                  </a:lnTo>
                  <a:lnTo>
                    <a:pt x="7005" y="21817"/>
                  </a:lnTo>
                  <a:lnTo>
                    <a:pt x="25785" y="10875"/>
                  </a:lnTo>
                  <a:lnTo>
                    <a:pt x="6972"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7"/>
            <p:cNvSpPr/>
            <p:nvPr/>
          </p:nvSpPr>
          <p:spPr>
            <a:xfrm>
              <a:off x="5494100" y="1142925"/>
              <a:ext cx="482875" cy="1044950"/>
            </a:xfrm>
            <a:custGeom>
              <a:rect b="b" l="l" r="r" t="t"/>
              <a:pathLst>
                <a:path extrusionOk="0" h="41798" w="19315">
                  <a:moveTo>
                    <a:pt x="19314" y="1"/>
                  </a:moveTo>
                  <a:lnTo>
                    <a:pt x="100" y="11175"/>
                  </a:lnTo>
                  <a:lnTo>
                    <a:pt x="0" y="41797"/>
                  </a:lnTo>
                  <a:lnTo>
                    <a:pt x="19247" y="30589"/>
                  </a:lnTo>
                  <a:lnTo>
                    <a:pt x="193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7"/>
            <p:cNvSpPr/>
            <p:nvPr/>
          </p:nvSpPr>
          <p:spPr>
            <a:xfrm>
              <a:off x="5494100" y="1142925"/>
              <a:ext cx="482875" cy="1044950"/>
            </a:xfrm>
            <a:custGeom>
              <a:rect b="b" l="l" r="r" t="t"/>
              <a:pathLst>
                <a:path extrusionOk="0" h="41798" w="19315">
                  <a:moveTo>
                    <a:pt x="19314" y="1"/>
                  </a:moveTo>
                  <a:lnTo>
                    <a:pt x="0" y="41797"/>
                  </a:lnTo>
                  <a:lnTo>
                    <a:pt x="19247" y="30589"/>
                  </a:lnTo>
                  <a:lnTo>
                    <a:pt x="19314"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7"/>
            <p:cNvSpPr/>
            <p:nvPr/>
          </p:nvSpPr>
          <p:spPr>
            <a:xfrm>
              <a:off x="4751900" y="996150"/>
              <a:ext cx="744725" cy="1191725"/>
            </a:xfrm>
            <a:custGeom>
              <a:rect b="b" l="l" r="r" t="t"/>
              <a:pathLst>
                <a:path extrusionOk="0" h="47669" w="29789">
                  <a:moveTo>
                    <a:pt x="100" y="1"/>
                  </a:moveTo>
                  <a:lnTo>
                    <a:pt x="0" y="30589"/>
                  </a:lnTo>
                  <a:lnTo>
                    <a:pt x="29688" y="47668"/>
                  </a:lnTo>
                  <a:lnTo>
                    <a:pt x="29788" y="17046"/>
                  </a:lnTo>
                  <a:lnTo>
                    <a:pt x="1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7"/>
            <p:cNvSpPr/>
            <p:nvPr/>
          </p:nvSpPr>
          <p:spPr>
            <a:xfrm>
              <a:off x="4754400" y="856050"/>
              <a:ext cx="981550" cy="566275"/>
            </a:xfrm>
            <a:custGeom>
              <a:rect b="b" l="l" r="r" t="t"/>
              <a:pathLst>
                <a:path extrusionOk="0" h="22651" w="39262">
                  <a:moveTo>
                    <a:pt x="9574" y="1"/>
                  </a:moveTo>
                  <a:lnTo>
                    <a:pt x="0" y="5605"/>
                  </a:lnTo>
                  <a:lnTo>
                    <a:pt x="29688" y="22650"/>
                  </a:lnTo>
                  <a:lnTo>
                    <a:pt x="39262" y="17080"/>
                  </a:lnTo>
                  <a:lnTo>
                    <a:pt x="95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7"/>
            <p:cNvSpPr/>
            <p:nvPr/>
          </p:nvSpPr>
          <p:spPr>
            <a:xfrm>
              <a:off x="4993725" y="716800"/>
              <a:ext cx="983250" cy="566250"/>
            </a:xfrm>
            <a:custGeom>
              <a:rect b="b" l="l" r="r" t="t"/>
              <a:pathLst>
                <a:path extrusionOk="0" h="22650" w="39330">
                  <a:moveTo>
                    <a:pt x="9641" y="0"/>
                  </a:moveTo>
                  <a:lnTo>
                    <a:pt x="1" y="5571"/>
                  </a:lnTo>
                  <a:lnTo>
                    <a:pt x="29689" y="22650"/>
                  </a:lnTo>
                  <a:lnTo>
                    <a:pt x="39329" y="17046"/>
                  </a:lnTo>
                  <a:lnTo>
                    <a:pt x="96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7"/>
            <p:cNvSpPr/>
            <p:nvPr/>
          </p:nvSpPr>
          <p:spPr>
            <a:xfrm>
              <a:off x="4960375" y="837700"/>
              <a:ext cx="807275" cy="464525"/>
            </a:xfrm>
            <a:custGeom>
              <a:rect b="b" l="l" r="r" t="t"/>
              <a:pathLst>
                <a:path extrusionOk="0" h="18581" w="32291">
                  <a:moveTo>
                    <a:pt x="2636" y="1"/>
                  </a:moveTo>
                  <a:lnTo>
                    <a:pt x="1" y="1535"/>
                  </a:lnTo>
                  <a:lnTo>
                    <a:pt x="29689" y="18581"/>
                  </a:lnTo>
                  <a:lnTo>
                    <a:pt x="32290" y="17046"/>
                  </a:lnTo>
                  <a:lnTo>
                    <a:pt x="26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7"/>
            <p:cNvSpPr/>
            <p:nvPr/>
          </p:nvSpPr>
          <p:spPr>
            <a:xfrm>
              <a:off x="5702575" y="1263850"/>
              <a:ext cx="65075" cy="173475"/>
            </a:xfrm>
            <a:custGeom>
              <a:rect b="b" l="l" r="r" t="t"/>
              <a:pathLst>
                <a:path extrusionOk="0" h="6939" w="2603">
                  <a:moveTo>
                    <a:pt x="2602" y="0"/>
                  </a:moveTo>
                  <a:lnTo>
                    <a:pt x="1" y="1535"/>
                  </a:lnTo>
                  <a:lnTo>
                    <a:pt x="1" y="6939"/>
                  </a:lnTo>
                  <a:lnTo>
                    <a:pt x="401" y="6205"/>
                  </a:lnTo>
                  <a:lnTo>
                    <a:pt x="668" y="6939"/>
                  </a:lnTo>
                  <a:lnTo>
                    <a:pt x="768" y="6438"/>
                  </a:lnTo>
                  <a:lnTo>
                    <a:pt x="1068" y="6705"/>
                  </a:lnTo>
                  <a:lnTo>
                    <a:pt x="1135" y="6205"/>
                  </a:lnTo>
                  <a:lnTo>
                    <a:pt x="1568" y="6538"/>
                  </a:lnTo>
                  <a:lnTo>
                    <a:pt x="1668" y="6005"/>
                  </a:lnTo>
                  <a:lnTo>
                    <a:pt x="2169" y="6338"/>
                  </a:lnTo>
                  <a:lnTo>
                    <a:pt x="2336" y="5704"/>
                  </a:lnTo>
                  <a:lnTo>
                    <a:pt x="2602" y="5938"/>
                  </a:lnTo>
                  <a:lnTo>
                    <a:pt x="26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7"/>
            <p:cNvSpPr/>
            <p:nvPr/>
          </p:nvSpPr>
          <p:spPr>
            <a:xfrm>
              <a:off x="5647525" y="1560725"/>
              <a:ext cx="88425" cy="153475"/>
            </a:xfrm>
            <a:custGeom>
              <a:rect b="b" l="l" r="r" t="t"/>
              <a:pathLst>
                <a:path extrusionOk="0" h="6139" w="3537">
                  <a:moveTo>
                    <a:pt x="1769" y="1"/>
                  </a:moveTo>
                  <a:lnTo>
                    <a:pt x="1" y="3870"/>
                  </a:lnTo>
                  <a:lnTo>
                    <a:pt x="1002" y="3303"/>
                  </a:lnTo>
                  <a:lnTo>
                    <a:pt x="1002" y="6138"/>
                  </a:lnTo>
                  <a:lnTo>
                    <a:pt x="2536" y="5238"/>
                  </a:lnTo>
                  <a:lnTo>
                    <a:pt x="2536" y="2402"/>
                  </a:lnTo>
                  <a:lnTo>
                    <a:pt x="3537" y="1835"/>
                  </a:lnTo>
                  <a:lnTo>
                    <a:pt x="17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7"/>
            <p:cNvSpPr/>
            <p:nvPr/>
          </p:nvSpPr>
          <p:spPr>
            <a:xfrm>
              <a:off x="5648375" y="1639125"/>
              <a:ext cx="191825" cy="140125"/>
            </a:xfrm>
            <a:custGeom>
              <a:rect b="b" l="l" r="r" t="t"/>
              <a:pathLst>
                <a:path extrusionOk="0" h="5605" w="7673">
                  <a:moveTo>
                    <a:pt x="7672" y="0"/>
                  </a:moveTo>
                  <a:lnTo>
                    <a:pt x="0" y="4437"/>
                  </a:lnTo>
                  <a:lnTo>
                    <a:pt x="0" y="5604"/>
                  </a:lnTo>
                  <a:lnTo>
                    <a:pt x="7672" y="1134"/>
                  </a:lnTo>
                  <a:lnTo>
                    <a:pt x="7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7"/>
            <p:cNvSpPr/>
            <p:nvPr/>
          </p:nvSpPr>
          <p:spPr>
            <a:xfrm>
              <a:off x="5751775" y="1501525"/>
              <a:ext cx="87600" cy="152625"/>
            </a:xfrm>
            <a:custGeom>
              <a:rect b="b" l="l" r="r" t="t"/>
              <a:pathLst>
                <a:path extrusionOk="0" h="6105" w="3504">
                  <a:moveTo>
                    <a:pt x="1769" y="0"/>
                  </a:moveTo>
                  <a:lnTo>
                    <a:pt x="1" y="3836"/>
                  </a:lnTo>
                  <a:lnTo>
                    <a:pt x="968" y="3269"/>
                  </a:lnTo>
                  <a:lnTo>
                    <a:pt x="1001" y="6105"/>
                  </a:lnTo>
                  <a:lnTo>
                    <a:pt x="2536" y="5204"/>
                  </a:lnTo>
                  <a:lnTo>
                    <a:pt x="2536" y="2369"/>
                  </a:lnTo>
                  <a:lnTo>
                    <a:pt x="3503" y="1801"/>
                  </a:lnTo>
                  <a:lnTo>
                    <a:pt x="17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7"/>
            <p:cNvSpPr/>
            <p:nvPr/>
          </p:nvSpPr>
          <p:spPr>
            <a:xfrm>
              <a:off x="5554975" y="1350575"/>
              <a:ext cx="378625" cy="651325"/>
            </a:xfrm>
            <a:custGeom>
              <a:rect b="b" l="l" r="r" t="t"/>
              <a:pathLst>
                <a:path extrusionOk="0" h="26053" w="15145">
                  <a:moveTo>
                    <a:pt x="13777" y="2235"/>
                  </a:moveTo>
                  <a:lnTo>
                    <a:pt x="13844" y="16579"/>
                  </a:lnTo>
                  <a:lnTo>
                    <a:pt x="1335" y="23818"/>
                  </a:lnTo>
                  <a:lnTo>
                    <a:pt x="1268" y="9474"/>
                  </a:lnTo>
                  <a:lnTo>
                    <a:pt x="13777" y="2235"/>
                  </a:lnTo>
                  <a:close/>
                  <a:moveTo>
                    <a:pt x="15078" y="1"/>
                  </a:moveTo>
                  <a:lnTo>
                    <a:pt x="0" y="8707"/>
                  </a:lnTo>
                  <a:lnTo>
                    <a:pt x="34" y="26053"/>
                  </a:lnTo>
                  <a:lnTo>
                    <a:pt x="15145" y="17346"/>
                  </a:lnTo>
                  <a:lnTo>
                    <a:pt x="150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7"/>
            <p:cNvSpPr/>
            <p:nvPr/>
          </p:nvSpPr>
          <p:spPr>
            <a:xfrm>
              <a:off x="5604175" y="1805900"/>
              <a:ext cx="34225" cy="115950"/>
            </a:xfrm>
            <a:custGeom>
              <a:rect b="b" l="l" r="r" t="t"/>
              <a:pathLst>
                <a:path extrusionOk="0" h="4638" w="1369">
                  <a:moveTo>
                    <a:pt x="1368" y="1"/>
                  </a:moveTo>
                  <a:lnTo>
                    <a:pt x="0" y="801"/>
                  </a:lnTo>
                  <a:lnTo>
                    <a:pt x="0" y="4637"/>
                  </a:lnTo>
                  <a:lnTo>
                    <a:pt x="501" y="4304"/>
                  </a:lnTo>
                  <a:lnTo>
                    <a:pt x="501" y="2769"/>
                  </a:lnTo>
                  <a:lnTo>
                    <a:pt x="1168" y="2336"/>
                  </a:lnTo>
                  <a:lnTo>
                    <a:pt x="1168" y="1802"/>
                  </a:lnTo>
                  <a:lnTo>
                    <a:pt x="501" y="2202"/>
                  </a:lnTo>
                  <a:lnTo>
                    <a:pt x="501" y="1035"/>
                  </a:lnTo>
                  <a:lnTo>
                    <a:pt x="1368" y="534"/>
                  </a:lnTo>
                  <a:lnTo>
                    <a:pt x="13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7"/>
            <p:cNvSpPr/>
            <p:nvPr/>
          </p:nvSpPr>
          <p:spPr>
            <a:xfrm>
              <a:off x="5644200" y="1786575"/>
              <a:ext cx="40050" cy="110250"/>
            </a:xfrm>
            <a:custGeom>
              <a:rect b="b" l="l" r="r" t="t"/>
              <a:pathLst>
                <a:path extrusionOk="0" h="4410" w="1602">
                  <a:moveTo>
                    <a:pt x="918" y="702"/>
                  </a:moveTo>
                  <a:cubicBezTo>
                    <a:pt x="1013" y="702"/>
                    <a:pt x="1068" y="801"/>
                    <a:pt x="1068" y="974"/>
                  </a:cubicBezTo>
                  <a:lnTo>
                    <a:pt x="1068" y="1374"/>
                  </a:lnTo>
                  <a:cubicBezTo>
                    <a:pt x="1068" y="1641"/>
                    <a:pt x="935" y="1808"/>
                    <a:pt x="768" y="1908"/>
                  </a:cubicBezTo>
                  <a:lnTo>
                    <a:pt x="568" y="2041"/>
                  </a:lnTo>
                  <a:lnTo>
                    <a:pt x="568" y="874"/>
                  </a:lnTo>
                  <a:lnTo>
                    <a:pt x="801" y="740"/>
                  </a:lnTo>
                  <a:cubicBezTo>
                    <a:pt x="845" y="714"/>
                    <a:pt x="884" y="702"/>
                    <a:pt x="918" y="702"/>
                  </a:cubicBezTo>
                  <a:close/>
                  <a:moveTo>
                    <a:pt x="1248" y="0"/>
                  </a:moveTo>
                  <a:cubicBezTo>
                    <a:pt x="1131" y="0"/>
                    <a:pt x="984" y="48"/>
                    <a:pt x="801" y="140"/>
                  </a:cubicBezTo>
                  <a:lnTo>
                    <a:pt x="1" y="607"/>
                  </a:lnTo>
                  <a:lnTo>
                    <a:pt x="1" y="4409"/>
                  </a:lnTo>
                  <a:lnTo>
                    <a:pt x="501" y="4109"/>
                  </a:lnTo>
                  <a:lnTo>
                    <a:pt x="501" y="2575"/>
                  </a:lnTo>
                  <a:lnTo>
                    <a:pt x="668" y="2441"/>
                  </a:lnTo>
                  <a:cubicBezTo>
                    <a:pt x="757" y="2397"/>
                    <a:pt x="823" y="2371"/>
                    <a:pt x="873" y="2371"/>
                  </a:cubicBezTo>
                  <a:cubicBezTo>
                    <a:pt x="972" y="2371"/>
                    <a:pt x="1001" y="2475"/>
                    <a:pt x="1001" y="2742"/>
                  </a:cubicBezTo>
                  <a:lnTo>
                    <a:pt x="1001" y="3309"/>
                  </a:lnTo>
                  <a:cubicBezTo>
                    <a:pt x="1001" y="3642"/>
                    <a:pt x="1001" y="3709"/>
                    <a:pt x="1068" y="3776"/>
                  </a:cubicBezTo>
                  <a:lnTo>
                    <a:pt x="1602" y="3475"/>
                  </a:lnTo>
                  <a:cubicBezTo>
                    <a:pt x="1568" y="3409"/>
                    <a:pt x="1568" y="3242"/>
                    <a:pt x="1568" y="3075"/>
                  </a:cubicBezTo>
                  <a:lnTo>
                    <a:pt x="1602" y="2441"/>
                  </a:lnTo>
                  <a:cubicBezTo>
                    <a:pt x="1602" y="2064"/>
                    <a:pt x="1513" y="1805"/>
                    <a:pt x="1306" y="1805"/>
                  </a:cubicBezTo>
                  <a:cubicBezTo>
                    <a:pt x="1294" y="1805"/>
                    <a:pt x="1281" y="1806"/>
                    <a:pt x="1268" y="1808"/>
                  </a:cubicBezTo>
                  <a:cubicBezTo>
                    <a:pt x="1468" y="1574"/>
                    <a:pt x="1602" y="1241"/>
                    <a:pt x="1602" y="874"/>
                  </a:cubicBezTo>
                  <a:lnTo>
                    <a:pt x="1602" y="573"/>
                  </a:lnTo>
                  <a:cubicBezTo>
                    <a:pt x="1580" y="179"/>
                    <a:pt x="1471" y="0"/>
                    <a:pt x="12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7"/>
            <p:cNvSpPr/>
            <p:nvPr/>
          </p:nvSpPr>
          <p:spPr>
            <a:xfrm>
              <a:off x="5689225" y="1759200"/>
              <a:ext cx="45075" cy="114275"/>
            </a:xfrm>
            <a:custGeom>
              <a:rect b="b" l="l" r="r" t="t"/>
              <a:pathLst>
                <a:path extrusionOk="0" h="4571" w="1803">
                  <a:moveTo>
                    <a:pt x="835" y="868"/>
                  </a:moveTo>
                  <a:lnTo>
                    <a:pt x="1102" y="2669"/>
                  </a:lnTo>
                  <a:lnTo>
                    <a:pt x="601" y="2969"/>
                  </a:lnTo>
                  <a:lnTo>
                    <a:pt x="835" y="868"/>
                  </a:lnTo>
                  <a:close/>
                  <a:moveTo>
                    <a:pt x="1268" y="1"/>
                  </a:moveTo>
                  <a:lnTo>
                    <a:pt x="501" y="468"/>
                  </a:lnTo>
                  <a:lnTo>
                    <a:pt x="1" y="4570"/>
                  </a:lnTo>
                  <a:lnTo>
                    <a:pt x="468" y="4304"/>
                  </a:lnTo>
                  <a:lnTo>
                    <a:pt x="535" y="3536"/>
                  </a:lnTo>
                  <a:lnTo>
                    <a:pt x="1168" y="3169"/>
                  </a:lnTo>
                  <a:lnTo>
                    <a:pt x="1268" y="3803"/>
                  </a:lnTo>
                  <a:lnTo>
                    <a:pt x="1802" y="3503"/>
                  </a:lnTo>
                  <a:lnTo>
                    <a:pt x="1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7"/>
            <p:cNvSpPr/>
            <p:nvPr/>
          </p:nvSpPr>
          <p:spPr>
            <a:xfrm>
              <a:off x="5738425" y="1732925"/>
              <a:ext cx="39225" cy="103450"/>
            </a:xfrm>
            <a:custGeom>
              <a:rect b="b" l="l" r="r" t="t"/>
              <a:pathLst>
                <a:path extrusionOk="0" h="4138" w="1569">
                  <a:moveTo>
                    <a:pt x="1183" y="1"/>
                  </a:moveTo>
                  <a:cubicBezTo>
                    <a:pt x="1076" y="1"/>
                    <a:pt x="949" y="39"/>
                    <a:pt x="801" y="118"/>
                  </a:cubicBezTo>
                  <a:cubicBezTo>
                    <a:pt x="301" y="418"/>
                    <a:pt x="1" y="918"/>
                    <a:pt x="1" y="1552"/>
                  </a:cubicBezTo>
                  <a:lnTo>
                    <a:pt x="1" y="3520"/>
                  </a:lnTo>
                  <a:cubicBezTo>
                    <a:pt x="1" y="3920"/>
                    <a:pt x="150" y="4137"/>
                    <a:pt x="413" y="4137"/>
                  </a:cubicBezTo>
                  <a:cubicBezTo>
                    <a:pt x="524" y="4137"/>
                    <a:pt x="654" y="4099"/>
                    <a:pt x="801" y="4020"/>
                  </a:cubicBezTo>
                  <a:cubicBezTo>
                    <a:pt x="1335" y="3720"/>
                    <a:pt x="1569" y="3220"/>
                    <a:pt x="1569" y="2586"/>
                  </a:cubicBezTo>
                  <a:lnTo>
                    <a:pt x="1569" y="1385"/>
                  </a:lnTo>
                  <a:lnTo>
                    <a:pt x="835" y="1785"/>
                  </a:lnTo>
                  <a:lnTo>
                    <a:pt x="835" y="2352"/>
                  </a:lnTo>
                  <a:lnTo>
                    <a:pt x="1068" y="2219"/>
                  </a:lnTo>
                  <a:lnTo>
                    <a:pt x="1068" y="2920"/>
                  </a:lnTo>
                  <a:cubicBezTo>
                    <a:pt x="1068" y="3220"/>
                    <a:pt x="1002" y="3387"/>
                    <a:pt x="835" y="3453"/>
                  </a:cubicBezTo>
                  <a:cubicBezTo>
                    <a:pt x="785" y="3483"/>
                    <a:pt x="741" y="3498"/>
                    <a:pt x="704" y="3498"/>
                  </a:cubicBezTo>
                  <a:cubicBezTo>
                    <a:pt x="617" y="3498"/>
                    <a:pt x="568" y="3417"/>
                    <a:pt x="568" y="3253"/>
                  </a:cubicBezTo>
                  <a:lnTo>
                    <a:pt x="568" y="1218"/>
                  </a:lnTo>
                  <a:cubicBezTo>
                    <a:pt x="568" y="918"/>
                    <a:pt x="668" y="751"/>
                    <a:pt x="835" y="651"/>
                  </a:cubicBezTo>
                  <a:cubicBezTo>
                    <a:pt x="889" y="619"/>
                    <a:pt x="932" y="601"/>
                    <a:pt x="966" y="601"/>
                  </a:cubicBezTo>
                  <a:cubicBezTo>
                    <a:pt x="1038" y="601"/>
                    <a:pt x="1068" y="681"/>
                    <a:pt x="1068" y="885"/>
                  </a:cubicBezTo>
                  <a:lnTo>
                    <a:pt x="1068" y="1285"/>
                  </a:lnTo>
                  <a:lnTo>
                    <a:pt x="1569" y="985"/>
                  </a:lnTo>
                  <a:lnTo>
                    <a:pt x="1569" y="618"/>
                  </a:lnTo>
                  <a:cubicBezTo>
                    <a:pt x="1569" y="218"/>
                    <a:pt x="1436" y="1"/>
                    <a:pt x="1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7"/>
            <p:cNvSpPr/>
            <p:nvPr/>
          </p:nvSpPr>
          <p:spPr>
            <a:xfrm>
              <a:off x="5785975" y="1713325"/>
              <a:ext cx="12525" cy="103450"/>
            </a:xfrm>
            <a:custGeom>
              <a:rect b="b" l="l" r="r" t="t"/>
              <a:pathLst>
                <a:path extrusionOk="0" h="4138" w="501">
                  <a:moveTo>
                    <a:pt x="501" y="1"/>
                  </a:moveTo>
                  <a:lnTo>
                    <a:pt x="0" y="268"/>
                  </a:lnTo>
                  <a:lnTo>
                    <a:pt x="0" y="4137"/>
                  </a:lnTo>
                  <a:lnTo>
                    <a:pt x="501" y="3804"/>
                  </a:lnTo>
                  <a:lnTo>
                    <a:pt x="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7"/>
            <p:cNvSpPr/>
            <p:nvPr/>
          </p:nvSpPr>
          <p:spPr>
            <a:xfrm>
              <a:off x="5808475" y="1700825"/>
              <a:ext cx="35050" cy="101775"/>
            </a:xfrm>
            <a:custGeom>
              <a:rect b="b" l="l" r="r" t="t"/>
              <a:pathLst>
                <a:path extrusionOk="0" h="4071" w="1402">
                  <a:moveTo>
                    <a:pt x="535" y="1"/>
                  </a:moveTo>
                  <a:lnTo>
                    <a:pt x="1" y="301"/>
                  </a:lnTo>
                  <a:lnTo>
                    <a:pt x="34" y="4070"/>
                  </a:lnTo>
                  <a:lnTo>
                    <a:pt x="1402" y="3270"/>
                  </a:lnTo>
                  <a:lnTo>
                    <a:pt x="1402" y="2736"/>
                  </a:lnTo>
                  <a:lnTo>
                    <a:pt x="535" y="3236"/>
                  </a:lnTo>
                  <a:lnTo>
                    <a:pt x="5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7"/>
            <p:cNvSpPr/>
            <p:nvPr/>
          </p:nvSpPr>
          <p:spPr>
            <a:xfrm>
              <a:off x="5848525" y="1664125"/>
              <a:ext cx="35875" cy="115950"/>
            </a:xfrm>
            <a:custGeom>
              <a:rect b="b" l="l" r="r" t="t"/>
              <a:pathLst>
                <a:path extrusionOk="0" h="4638" w="1435">
                  <a:moveTo>
                    <a:pt x="1434" y="1"/>
                  </a:moveTo>
                  <a:lnTo>
                    <a:pt x="0" y="835"/>
                  </a:lnTo>
                  <a:lnTo>
                    <a:pt x="0" y="4637"/>
                  </a:lnTo>
                  <a:lnTo>
                    <a:pt x="1434" y="3804"/>
                  </a:lnTo>
                  <a:lnTo>
                    <a:pt x="1434" y="3270"/>
                  </a:lnTo>
                  <a:lnTo>
                    <a:pt x="500" y="3804"/>
                  </a:lnTo>
                  <a:lnTo>
                    <a:pt x="500" y="2669"/>
                  </a:lnTo>
                  <a:lnTo>
                    <a:pt x="1268" y="2236"/>
                  </a:lnTo>
                  <a:lnTo>
                    <a:pt x="1234" y="1702"/>
                  </a:lnTo>
                  <a:lnTo>
                    <a:pt x="500" y="2136"/>
                  </a:lnTo>
                  <a:lnTo>
                    <a:pt x="500" y="1102"/>
                  </a:lnTo>
                  <a:lnTo>
                    <a:pt x="1434" y="535"/>
                  </a:lnTo>
                  <a:lnTo>
                    <a:pt x="14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sp>
        <p:nvSpPr>
          <p:cNvPr id="743" name="Google Shape;743;p48"/>
          <p:cNvSpPr txBox="1"/>
          <p:nvPr>
            <p:ph type="title"/>
          </p:nvPr>
        </p:nvSpPr>
        <p:spPr>
          <a:xfrm>
            <a:off x="1261800" y="1605494"/>
            <a:ext cx="6620400" cy="135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744" name="Google Shape;744;p48"/>
          <p:cNvSpPr txBox="1"/>
          <p:nvPr>
            <p:ph idx="1" type="subTitle"/>
          </p:nvPr>
        </p:nvSpPr>
        <p:spPr>
          <a:xfrm>
            <a:off x="1961850" y="3130606"/>
            <a:ext cx="5220300" cy="4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745" name="Google Shape;745;p48"/>
          <p:cNvGrpSpPr/>
          <p:nvPr/>
        </p:nvGrpSpPr>
        <p:grpSpPr>
          <a:xfrm>
            <a:off x="713232" y="3243729"/>
            <a:ext cx="1348281" cy="1165991"/>
            <a:chOff x="2999825" y="2381325"/>
            <a:chExt cx="1541950" cy="1333475"/>
          </a:xfrm>
        </p:grpSpPr>
        <p:sp>
          <p:nvSpPr>
            <p:cNvPr id="746" name="Google Shape;746;p48"/>
            <p:cNvSpPr/>
            <p:nvPr/>
          </p:nvSpPr>
          <p:spPr>
            <a:xfrm>
              <a:off x="3771200" y="3123500"/>
              <a:ext cx="723875" cy="591300"/>
            </a:xfrm>
            <a:custGeom>
              <a:rect b="b" l="l" r="r" t="t"/>
              <a:pathLst>
                <a:path extrusionOk="0" h="23652" w="28955">
                  <a:moveTo>
                    <a:pt x="10141" y="1"/>
                  </a:moveTo>
                  <a:lnTo>
                    <a:pt x="0" y="1869"/>
                  </a:lnTo>
                  <a:lnTo>
                    <a:pt x="0" y="23651"/>
                  </a:lnTo>
                  <a:lnTo>
                    <a:pt x="7005" y="23651"/>
                  </a:lnTo>
                  <a:lnTo>
                    <a:pt x="28954" y="10875"/>
                  </a:lnTo>
                  <a:lnTo>
                    <a:pt x="10141"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8"/>
            <p:cNvSpPr/>
            <p:nvPr/>
          </p:nvSpPr>
          <p:spPr>
            <a:xfrm>
              <a:off x="3232475" y="3086825"/>
              <a:ext cx="1076625" cy="627975"/>
            </a:xfrm>
            <a:custGeom>
              <a:rect b="b" l="l" r="r" t="t"/>
              <a:pathLst>
                <a:path extrusionOk="0" h="25119" w="43065">
                  <a:moveTo>
                    <a:pt x="21516" y="0"/>
                  </a:moveTo>
                  <a:lnTo>
                    <a:pt x="1" y="12609"/>
                  </a:lnTo>
                  <a:lnTo>
                    <a:pt x="21549" y="25118"/>
                  </a:lnTo>
                  <a:lnTo>
                    <a:pt x="43065" y="12609"/>
                  </a:lnTo>
                  <a:lnTo>
                    <a:pt x="215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8"/>
            <p:cNvSpPr/>
            <p:nvPr/>
          </p:nvSpPr>
          <p:spPr>
            <a:xfrm>
              <a:off x="3767850" y="2538100"/>
              <a:ext cx="541250" cy="863975"/>
            </a:xfrm>
            <a:custGeom>
              <a:rect b="b" l="l" r="r" t="t"/>
              <a:pathLst>
                <a:path extrusionOk="0" h="34559" w="21650">
                  <a:moveTo>
                    <a:pt x="101" y="0"/>
                  </a:moveTo>
                  <a:lnTo>
                    <a:pt x="1" y="22083"/>
                  </a:lnTo>
                  <a:lnTo>
                    <a:pt x="21616" y="34558"/>
                  </a:lnTo>
                  <a:lnTo>
                    <a:pt x="21650" y="12509"/>
                  </a:lnTo>
                  <a:lnTo>
                    <a:pt x="1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8"/>
            <p:cNvSpPr/>
            <p:nvPr/>
          </p:nvSpPr>
          <p:spPr>
            <a:xfrm>
              <a:off x="3770375" y="2850825"/>
              <a:ext cx="538725" cy="863975"/>
            </a:xfrm>
            <a:custGeom>
              <a:rect b="b" l="l" r="r" t="t"/>
              <a:pathLst>
                <a:path extrusionOk="0" h="34559" w="21549">
                  <a:moveTo>
                    <a:pt x="21549" y="0"/>
                  </a:moveTo>
                  <a:lnTo>
                    <a:pt x="33" y="12509"/>
                  </a:lnTo>
                  <a:lnTo>
                    <a:pt x="0" y="34558"/>
                  </a:lnTo>
                  <a:lnTo>
                    <a:pt x="21515" y="22049"/>
                  </a:lnTo>
                  <a:lnTo>
                    <a:pt x="215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8"/>
            <p:cNvSpPr/>
            <p:nvPr/>
          </p:nvSpPr>
          <p:spPr>
            <a:xfrm>
              <a:off x="3770375" y="2850825"/>
              <a:ext cx="538725" cy="863975"/>
            </a:xfrm>
            <a:custGeom>
              <a:rect b="b" l="l" r="r" t="t"/>
              <a:pathLst>
                <a:path extrusionOk="0" h="34559" w="21549">
                  <a:moveTo>
                    <a:pt x="21549" y="0"/>
                  </a:moveTo>
                  <a:lnTo>
                    <a:pt x="0" y="34558"/>
                  </a:lnTo>
                  <a:lnTo>
                    <a:pt x="21515" y="22049"/>
                  </a:lnTo>
                  <a:lnTo>
                    <a:pt x="21549"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8"/>
            <p:cNvSpPr/>
            <p:nvPr/>
          </p:nvSpPr>
          <p:spPr>
            <a:xfrm>
              <a:off x="3229975" y="2538100"/>
              <a:ext cx="540425" cy="863975"/>
            </a:xfrm>
            <a:custGeom>
              <a:rect b="b" l="l" r="r" t="t"/>
              <a:pathLst>
                <a:path extrusionOk="0" h="34559" w="21617">
                  <a:moveTo>
                    <a:pt x="21616" y="0"/>
                  </a:moveTo>
                  <a:lnTo>
                    <a:pt x="101" y="12509"/>
                  </a:lnTo>
                  <a:lnTo>
                    <a:pt x="1" y="34558"/>
                  </a:lnTo>
                  <a:lnTo>
                    <a:pt x="21516" y="22083"/>
                  </a:lnTo>
                  <a:lnTo>
                    <a:pt x="216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8"/>
            <p:cNvSpPr/>
            <p:nvPr/>
          </p:nvSpPr>
          <p:spPr>
            <a:xfrm>
              <a:off x="3229975" y="2850825"/>
              <a:ext cx="541250" cy="863975"/>
            </a:xfrm>
            <a:custGeom>
              <a:rect b="b" l="l" r="r" t="t"/>
              <a:pathLst>
                <a:path extrusionOk="0" h="34559" w="21650">
                  <a:moveTo>
                    <a:pt x="101" y="0"/>
                  </a:moveTo>
                  <a:lnTo>
                    <a:pt x="1" y="22049"/>
                  </a:lnTo>
                  <a:lnTo>
                    <a:pt x="21616" y="34558"/>
                  </a:lnTo>
                  <a:lnTo>
                    <a:pt x="21649" y="12509"/>
                  </a:lnTo>
                  <a:lnTo>
                    <a:pt x="1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8"/>
            <p:cNvSpPr/>
            <p:nvPr/>
          </p:nvSpPr>
          <p:spPr>
            <a:xfrm>
              <a:off x="3987175" y="3211075"/>
              <a:ext cx="67575" cy="119275"/>
            </a:xfrm>
            <a:custGeom>
              <a:rect b="b" l="l" r="r" t="t"/>
              <a:pathLst>
                <a:path extrusionOk="0" h="4771" w="2703">
                  <a:moveTo>
                    <a:pt x="1335" y="0"/>
                  </a:moveTo>
                  <a:lnTo>
                    <a:pt x="1" y="3003"/>
                  </a:lnTo>
                  <a:lnTo>
                    <a:pt x="735" y="2536"/>
                  </a:lnTo>
                  <a:lnTo>
                    <a:pt x="735" y="4771"/>
                  </a:lnTo>
                  <a:lnTo>
                    <a:pt x="1969" y="4037"/>
                  </a:lnTo>
                  <a:lnTo>
                    <a:pt x="1969" y="1835"/>
                  </a:lnTo>
                  <a:lnTo>
                    <a:pt x="2703" y="1435"/>
                  </a:lnTo>
                  <a:lnTo>
                    <a:pt x="13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8"/>
            <p:cNvSpPr/>
            <p:nvPr/>
          </p:nvSpPr>
          <p:spPr>
            <a:xfrm>
              <a:off x="3987175" y="3271950"/>
              <a:ext cx="149300" cy="107600"/>
            </a:xfrm>
            <a:custGeom>
              <a:rect b="b" l="l" r="r" t="t"/>
              <a:pathLst>
                <a:path extrusionOk="0" h="4304" w="5972">
                  <a:moveTo>
                    <a:pt x="5972" y="1"/>
                  </a:moveTo>
                  <a:lnTo>
                    <a:pt x="1" y="3436"/>
                  </a:lnTo>
                  <a:lnTo>
                    <a:pt x="1" y="4304"/>
                  </a:lnTo>
                  <a:lnTo>
                    <a:pt x="5972" y="868"/>
                  </a:lnTo>
                  <a:lnTo>
                    <a:pt x="59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8"/>
            <p:cNvSpPr/>
            <p:nvPr/>
          </p:nvSpPr>
          <p:spPr>
            <a:xfrm>
              <a:off x="4067250" y="3165200"/>
              <a:ext cx="69225" cy="117625"/>
            </a:xfrm>
            <a:custGeom>
              <a:rect b="b" l="l" r="r" t="t"/>
              <a:pathLst>
                <a:path extrusionOk="0" h="4705" w="2769">
                  <a:moveTo>
                    <a:pt x="1334" y="1"/>
                  </a:moveTo>
                  <a:lnTo>
                    <a:pt x="0" y="2970"/>
                  </a:lnTo>
                  <a:lnTo>
                    <a:pt x="767" y="2503"/>
                  </a:lnTo>
                  <a:lnTo>
                    <a:pt x="767" y="4704"/>
                  </a:lnTo>
                  <a:lnTo>
                    <a:pt x="1968" y="4004"/>
                  </a:lnTo>
                  <a:lnTo>
                    <a:pt x="1968" y="1835"/>
                  </a:lnTo>
                  <a:lnTo>
                    <a:pt x="2769" y="1368"/>
                  </a:lnTo>
                  <a:lnTo>
                    <a:pt x="13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8"/>
            <p:cNvSpPr/>
            <p:nvPr/>
          </p:nvSpPr>
          <p:spPr>
            <a:xfrm>
              <a:off x="3913800" y="3047625"/>
              <a:ext cx="294400" cy="505375"/>
            </a:xfrm>
            <a:custGeom>
              <a:rect b="b" l="l" r="r" t="t"/>
              <a:pathLst>
                <a:path extrusionOk="0" h="20215" w="11776">
                  <a:moveTo>
                    <a:pt x="10741" y="1802"/>
                  </a:moveTo>
                  <a:lnTo>
                    <a:pt x="10775" y="12910"/>
                  </a:lnTo>
                  <a:lnTo>
                    <a:pt x="1068" y="18514"/>
                  </a:lnTo>
                  <a:lnTo>
                    <a:pt x="1001" y="7372"/>
                  </a:lnTo>
                  <a:lnTo>
                    <a:pt x="10741" y="1802"/>
                  </a:lnTo>
                  <a:close/>
                  <a:moveTo>
                    <a:pt x="11742" y="0"/>
                  </a:moveTo>
                  <a:lnTo>
                    <a:pt x="0" y="6739"/>
                  </a:lnTo>
                  <a:lnTo>
                    <a:pt x="67" y="20215"/>
                  </a:lnTo>
                  <a:lnTo>
                    <a:pt x="11776" y="13477"/>
                  </a:lnTo>
                  <a:lnTo>
                    <a:pt x="117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8"/>
            <p:cNvSpPr/>
            <p:nvPr/>
          </p:nvSpPr>
          <p:spPr>
            <a:xfrm>
              <a:off x="3953000" y="3402050"/>
              <a:ext cx="25875" cy="88425"/>
            </a:xfrm>
            <a:custGeom>
              <a:rect b="b" l="l" r="r" t="t"/>
              <a:pathLst>
                <a:path extrusionOk="0" h="3537" w="1035">
                  <a:moveTo>
                    <a:pt x="1034" y="0"/>
                  </a:moveTo>
                  <a:lnTo>
                    <a:pt x="0" y="567"/>
                  </a:lnTo>
                  <a:lnTo>
                    <a:pt x="0" y="3536"/>
                  </a:lnTo>
                  <a:lnTo>
                    <a:pt x="367" y="3336"/>
                  </a:lnTo>
                  <a:lnTo>
                    <a:pt x="367" y="2068"/>
                  </a:lnTo>
                  <a:lnTo>
                    <a:pt x="901" y="1802"/>
                  </a:lnTo>
                  <a:lnTo>
                    <a:pt x="901" y="1368"/>
                  </a:lnTo>
                  <a:lnTo>
                    <a:pt x="367" y="1668"/>
                  </a:lnTo>
                  <a:lnTo>
                    <a:pt x="367" y="767"/>
                  </a:lnTo>
                  <a:lnTo>
                    <a:pt x="1034" y="401"/>
                  </a:lnTo>
                  <a:lnTo>
                    <a:pt x="10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8"/>
            <p:cNvSpPr/>
            <p:nvPr/>
          </p:nvSpPr>
          <p:spPr>
            <a:xfrm>
              <a:off x="3983850" y="3388175"/>
              <a:ext cx="31725" cy="85600"/>
            </a:xfrm>
            <a:custGeom>
              <a:rect b="b" l="l" r="r" t="t"/>
              <a:pathLst>
                <a:path extrusionOk="0" h="3424" w="1269">
                  <a:moveTo>
                    <a:pt x="691" y="469"/>
                  </a:moveTo>
                  <a:cubicBezTo>
                    <a:pt x="758" y="469"/>
                    <a:pt x="801" y="536"/>
                    <a:pt x="801" y="689"/>
                  </a:cubicBezTo>
                  <a:lnTo>
                    <a:pt x="801" y="956"/>
                  </a:lnTo>
                  <a:cubicBezTo>
                    <a:pt x="801" y="1222"/>
                    <a:pt x="701" y="1322"/>
                    <a:pt x="534" y="1456"/>
                  </a:cubicBezTo>
                  <a:lnTo>
                    <a:pt x="367" y="1556"/>
                  </a:lnTo>
                  <a:lnTo>
                    <a:pt x="367" y="622"/>
                  </a:lnTo>
                  <a:lnTo>
                    <a:pt x="568" y="522"/>
                  </a:lnTo>
                  <a:cubicBezTo>
                    <a:pt x="614" y="487"/>
                    <a:pt x="656" y="469"/>
                    <a:pt x="691" y="469"/>
                  </a:cubicBezTo>
                  <a:close/>
                  <a:moveTo>
                    <a:pt x="967" y="0"/>
                  </a:moveTo>
                  <a:cubicBezTo>
                    <a:pt x="882" y="0"/>
                    <a:pt x="772" y="41"/>
                    <a:pt x="634" y="122"/>
                  </a:cubicBezTo>
                  <a:lnTo>
                    <a:pt x="0" y="455"/>
                  </a:lnTo>
                  <a:lnTo>
                    <a:pt x="0" y="3424"/>
                  </a:lnTo>
                  <a:lnTo>
                    <a:pt x="401" y="3157"/>
                  </a:lnTo>
                  <a:lnTo>
                    <a:pt x="401" y="1956"/>
                  </a:lnTo>
                  <a:lnTo>
                    <a:pt x="534" y="1890"/>
                  </a:lnTo>
                  <a:cubicBezTo>
                    <a:pt x="594" y="1841"/>
                    <a:pt x="646" y="1815"/>
                    <a:pt x="687" y="1815"/>
                  </a:cubicBezTo>
                  <a:cubicBezTo>
                    <a:pt x="760" y="1815"/>
                    <a:pt x="801" y="1898"/>
                    <a:pt x="801" y="2090"/>
                  </a:cubicBezTo>
                  <a:lnTo>
                    <a:pt x="801" y="2557"/>
                  </a:lnTo>
                  <a:cubicBezTo>
                    <a:pt x="801" y="2790"/>
                    <a:pt x="801" y="2790"/>
                    <a:pt x="834" y="2890"/>
                  </a:cubicBezTo>
                  <a:lnTo>
                    <a:pt x="1268" y="2623"/>
                  </a:lnTo>
                  <a:cubicBezTo>
                    <a:pt x="1201" y="2557"/>
                    <a:pt x="1201" y="2423"/>
                    <a:pt x="1201" y="2290"/>
                  </a:cubicBezTo>
                  <a:lnTo>
                    <a:pt x="1235" y="1923"/>
                  </a:lnTo>
                  <a:cubicBezTo>
                    <a:pt x="1201" y="1623"/>
                    <a:pt x="1168" y="1456"/>
                    <a:pt x="968" y="1456"/>
                  </a:cubicBezTo>
                  <a:cubicBezTo>
                    <a:pt x="1135" y="1256"/>
                    <a:pt x="1201" y="989"/>
                    <a:pt x="1201" y="722"/>
                  </a:cubicBezTo>
                  <a:lnTo>
                    <a:pt x="1201" y="455"/>
                  </a:lnTo>
                  <a:cubicBezTo>
                    <a:pt x="1201" y="149"/>
                    <a:pt x="1130" y="0"/>
                    <a:pt x="9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8"/>
            <p:cNvSpPr/>
            <p:nvPr/>
          </p:nvSpPr>
          <p:spPr>
            <a:xfrm>
              <a:off x="4017200" y="3364525"/>
              <a:ext cx="36725" cy="88425"/>
            </a:xfrm>
            <a:custGeom>
              <a:rect b="b" l="l" r="r" t="t"/>
              <a:pathLst>
                <a:path extrusionOk="0" h="3537" w="1469">
                  <a:moveTo>
                    <a:pt x="701" y="701"/>
                  </a:moveTo>
                  <a:lnTo>
                    <a:pt x="901" y="2068"/>
                  </a:lnTo>
                  <a:lnTo>
                    <a:pt x="534" y="2268"/>
                  </a:lnTo>
                  <a:lnTo>
                    <a:pt x="701" y="701"/>
                  </a:lnTo>
                  <a:close/>
                  <a:moveTo>
                    <a:pt x="1035" y="0"/>
                  </a:moveTo>
                  <a:lnTo>
                    <a:pt x="434" y="334"/>
                  </a:lnTo>
                  <a:lnTo>
                    <a:pt x="1" y="3536"/>
                  </a:lnTo>
                  <a:lnTo>
                    <a:pt x="368" y="3336"/>
                  </a:lnTo>
                  <a:lnTo>
                    <a:pt x="468" y="2735"/>
                  </a:lnTo>
                  <a:lnTo>
                    <a:pt x="968" y="2469"/>
                  </a:lnTo>
                  <a:lnTo>
                    <a:pt x="1035" y="2969"/>
                  </a:lnTo>
                  <a:lnTo>
                    <a:pt x="1468" y="2702"/>
                  </a:lnTo>
                  <a:lnTo>
                    <a:pt x="10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8"/>
            <p:cNvSpPr/>
            <p:nvPr/>
          </p:nvSpPr>
          <p:spPr>
            <a:xfrm>
              <a:off x="4057225" y="3344200"/>
              <a:ext cx="31725" cy="78650"/>
            </a:xfrm>
            <a:custGeom>
              <a:rect b="b" l="l" r="r" t="t"/>
              <a:pathLst>
                <a:path extrusionOk="0" h="3146" w="1269">
                  <a:moveTo>
                    <a:pt x="942" y="0"/>
                  </a:moveTo>
                  <a:cubicBezTo>
                    <a:pt x="854" y="0"/>
                    <a:pt x="741" y="37"/>
                    <a:pt x="601" y="113"/>
                  </a:cubicBezTo>
                  <a:cubicBezTo>
                    <a:pt x="201" y="346"/>
                    <a:pt x="1" y="713"/>
                    <a:pt x="68" y="1147"/>
                  </a:cubicBezTo>
                  <a:lnTo>
                    <a:pt x="68" y="2681"/>
                  </a:lnTo>
                  <a:cubicBezTo>
                    <a:pt x="90" y="2998"/>
                    <a:pt x="174" y="3146"/>
                    <a:pt x="361" y="3146"/>
                  </a:cubicBezTo>
                  <a:cubicBezTo>
                    <a:pt x="450" y="3146"/>
                    <a:pt x="562" y="3113"/>
                    <a:pt x="701" y="3048"/>
                  </a:cubicBezTo>
                  <a:cubicBezTo>
                    <a:pt x="1068" y="2848"/>
                    <a:pt x="1268" y="2414"/>
                    <a:pt x="1268" y="1981"/>
                  </a:cubicBezTo>
                  <a:lnTo>
                    <a:pt x="1268" y="1047"/>
                  </a:lnTo>
                  <a:lnTo>
                    <a:pt x="701" y="1380"/>
                  </a:lnTo>
                  <a:lnTo>
                    <a:pt x="701" y="1814"/>
                  </a:lnTo>
                  <a:lnTo>
                    <a:pt x="868" y="1680"/>
                  </a:lnTo>
                  <a:lnTo>
                    <a:pt x="868" y="2214"/>
                  </a:lnTo>
                  <a:cubicBezTo>
                    <a:pt x="868" y="2414"/>
                    <a:pt x="768" y="2548"/>
                    <a:pt x="668" y="2648"/>
                  </a:cubicBezTo>
                  <a:cubicBezTo>
                    <a:pt x="628" y="2668"/>
                    <a:pt x="590" y="2679"/>
                    <a:pt x="558" y="2679"/>
                  </a:cubicBezTo>
                  <a:cubicBezTo>
                    <a:pt x="483" y="2679"/>
                    <a:pt x="435" y="2621"/>
                    <a:pt x="435" y="2481"/>
                  </a:cubicBezTo>
                  <a:lnTo>
                    <a:pt x="435" y="880"/>
                  </a:lnTo>
                  <a:cubicBezTo>
                    <a:pt x="435" y="680"/>
                    <a:pt x="535" y="546"/>
                    <a:pt x="668" y="480"/>
                  </a:cubicBezTo>
                  <a:cubicBezTo>
                    <a:pt x="703" y="445"/>
                    <a:pt x="737" y="426"/>
                    <a:pt x="768" y="426"/>
                  </a:cubicBezTo>
                  <a:cubicBezTo>
                    <a:pt x="825" y="426"/>
                    <a:pt x="868" y="494"/>
                    <a:pt x="868" y="646"/>
                  </a:cubicBezTo>
                  <a:lnTo>
                    <a:pt x="868" y="980"/>
                  </a:lnTo>
                  <a:lnTo>
                    <a:pt x="1235" y="746"/>
                  </a:lnTo>
                  <a:lnTo>
                    <a:pt x="1235" y="480"/>
                  </a:lnTo>
                  <a:cubicBezTo>
                    <a:pt x="1213" y="163"/>
                    <a:pt x="1129"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8"/>
            <p:cNvSpPr/>
            <p:nvPr/>
          </p:nvSpPr>
          <p:spPr>
            <a:xfrm>
              <a:off x="4093100" y="3328650"/>
              <a:ext cx="10850" cy="80925"/>
            </a:xfrm>
            <a:custGeom>
              <a:rect b="b" l="l" r="r" t="t"/>
              <a:pathLst>
                <a:path extrusionOk="0" h="3237" w="434">
                  <a:moveTo>
                    <a:pt x="434" y="1"/>
                  </a:moveTo>
                  <a:lnTo>
                    <a:pt x="0" y="268"/>
                  </a:lnTo>
                  <a:lnTo>
                    <a:pt x="67" y="3236"/>
                  </a:lnTo>
                  <a:lnTo>
                    <a:pt x="434" y="2970"/>
                  </a:lnTo>
                  <a:lnTo>
                    <a:pt x="4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8"/>
            <p:cNvSpPr/>
            <p:nvPr/>
          </p:nvSpPr>
          <p:spPr>
            <a:xfrm>
              <a:off x="4111450" y="3319475"/>
              <a:ext cx="26700" cy="79250"/>
            </a:xfrm>
            <a:custGeom>
              <a:rect b="b" l="l" r="r" t="t"/>
              <a:pathLst>
                <a:path extrusionOk="0" h="3170" w="1068">
                  <a:moveTo>
                    <a:pt x="400" y="1"/>
                  </a:moveTo>
                  <a:lnTo>
                    <a:pt x="0" y="201"/>
                  </a:lnTo>
                  <a:lnTo>
                    <a:pt x="0" y="3170"/>
                  </a:lnTo>
                  <a:lnTo>
                    <a:pt x="1068" y="2536"/>
                  </a:lnTo>
                  <a:lnTo>
                    <a:pt x="1068" y="2136"/>
                  </a:lnTo>
                  <a:lnTo>
                    <a:pt x="400" y="2503"/>
                  </a:lnTo>
                  <a:lnTo>
                    <a:pt x="4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8"/>
            <p:cNvSpPr/>
            <p:nvPr/>
          </p:nvSpPr>
          <p:spPr>
            <a:xfrm>
              <a:off x="4142300" y="3291125"/>
              <a:ext cx="28375" cy="90100"/>
            </a:xfrm>
            <a:custGeom>
              <a:rect b="b" l="l" r="r" t="t"/>
              <a:pathLst>
                <a:path extrusionOk="0" h="3604" w="1135">
                  <a:moveTo>
                    <a:pt x="1134" y="1"/>
                  </a:moveTo>
                  <a:lnTo>
                    <a:pt x="0" y="635"/>
                  </a:lnTo>
                  <a:lnTo>
                    <a:pt x="0" y="3603"/>
                  </a:lnTo>
                  <a:lnTo>
                    <a:pt x="1134" y="2970"/>
                  </a:lnTo>
                  <a:lnTo>
                    <a:pt x="1134" y="2503"/>
                  </a:lnTo>
                  <a:lnTo>
                    <a:pt x="434" y="2936"/>
                  </a:lnTo>
                  <a:lnTo>
                    <a:pt x="434" y="2069"/>
                  </a:lnTo>
                  <a:lnTo>
                    <a:pt x="968" y="1769"/>
                  </a:lnTo>
                  <a:lnTo>
                    <a:pt x="968" y="1302"/>
                  </a:lnTo>
                  <a:lnTo>
                    <a:pt x="434" y="1635"/>
                  </a:lnTo>
                  <a:lnTo>
                    <a:pt x="434" y="835"/>
                  </a:lnTo>
                  <a:lnTo>
                    <a:pt x="1134" y="434"/>
                  </a:lnTo>
                  <a:lnTo>
                    <a:pt x="11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8"/>
            <p:cNvSpPr/>
            <p:nvPr/>
          </p:nvSpPr>
          <p:spPr>
            <a:xfrm>
              <a:off x="2999825" y="2850825"/>
              <a:ext cx="771400" cy="414475"/>
            </a:xfrm>
            <a:custGeom>
              <a:rect b="b" l="l" r="r" t="t"/>
              <a:pathLst>
                <a:path extrusionOk="0" h="16579" w="30856">
                  <a:moveTo>
                    <a:pt x="9307" y="0"/>
                  </a:moveTo>
                  <a:lnTo>
                    <a:pt x="0" y="4070"/>
                  </a:lnTo>
                  <a:lnTo>
                    <a:pt x="21615" y="16579"/>
                  </a:lnTo>
                  <a:lnTo>
                    <a:pt x="30855" y="12509"/>
                  </a:lnTo>
                  <a:lnTo>
                    <a:pt x="93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8"/>
            <p:cNvSpPr/>
            <p:nvPr/>
          </p:nvSpPr>
          <p:spPr>
            <a:xfrm>
              <a:off x="3044850" y="2408825"/>
              <a:ext cx="725550" cy="442025"/>
            </a:xfrm>
            <a:custGeom>
              <a:rect b="b" l="l" r="r" t="t"/>
              <a:pathLst>
                <a:path extrusionOk="0" h="17681" w="29022">
                  <a:moveTo>
                    <a:pt x="21549" y="1"/>
                  </a:moveTo>
                  <a:lnTo>
                    <a:pt x="0" y="12510"/>
                  </a:lnTo>
                  <a:lnTo>
                    <a:pt x="7506" y="17680"/>
                  </a:lnTo>
                  <a:lnTo>
                    <a:pt x="29021" y="5171"/>
                  </a:lnTo>
                  <a:lnTo>
                    <a:pt x="215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8"/>
            <p:cNvSpPr/>
            <p:nvPr/>
          </p:nvSpPr>
          <p:spPr>
            <a:xfrm>
              <a:off x="3771200" y="2850825"/>
              <a:ext cx="723875" cy="442000"/>
            </a:xfrm>
            <a:custGeom>
              <a:rect b="b" l="l" r="r" t="t"/>
              <a:pathLst>
                <a:path extrusionOk="0" h="17680" w="28955">
                  <a:moveTo>
                    <a:pt x="21516" y="0"/>
                  </a:moveTo>
                  <a:lnTo>
                    <a:pt x="0" y="12509"/>
                  </a:lnTo>
                  <a:lnTo>
                    <a:pt x="7406" y="17679"/>
                  </a:lnTo>
                  <a:lnTo>
                    <a:pt x="28954" y="5171"/>
                  </a:lnTo>
                  <a:lnTo>
                    <a:pt x="215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8"/>
            <p:cNvSpPr/>
            <p:nvPr/>
          </p:nvSpPr>
          <p:spPr>
            <a:xfrm>
              <a:off x="3770375" y="2381325"/>
              <a:ext cx="771400" cy="469525"/>
            </a:xfrm>
            <a:custGeom>
              <a:rect b="b" l="l" r="r" t="t"/>
              <a:pathLst>
                <a:path extrusionOk="0" h="18781" w="30856">
                  <a:moveTo>
                    <a:pt x="9240" y="0"/>
                  </a:moveTo>
                  <a:lnTo>
                    <a:pt x="0" y="6271"/>
                  </a:lnTo>
                  <a:lnTo>
                    <a:pt x="21549" y="18780"/>
                  </a:lnTo>
                  <a:lnTo>
                    <a:pt x="30855" y="12509"/>
                  </a:lnTo>
                  <a:lnTo>
                    <a:pt x="92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48"/>
          <p:cNvGrpSpPr/>
          <p:nvPr/>
        </p:nvGrpSpPr>
        <p:grpSpPr>
          <a:xfrm>
            <a:off x="6729151" y="3305607"/>
            <a:ext cx="1701360" cy="1103946"/>
            <a:chOff x="4681025" y="4025000"/>
            <a:chExt cx="1529450" cy="992400"/>
          </a:xfrm>
        </p:grpSpPr>
        <p:sp>
          <p:nvSpPr>
            <p:cNvPr id="769" name="Google Shape;769;p48"/>
            <p:cNvSpPr/>
            <p:nvPr/>
          </p:nvSpPr>
          <p:spPr>
            <a:xfrm>
              <a:off x="5566650" y="4473650"/>
              <a:ext cx="643825" cy="543750"/>
            </a:xfrm>
            <a:custGeom>
              <a:rect b="b" l="l" r="r" t="t"/>
              <a:pathLst>
                <a:path extrusionOk="0" h="21750" w="25753">
                  <a:moveTo>
                    <a:pt x="0" y="0"/>
                  </a:moveTo>
                  <a:lnTo>
                    <a:pt x="0" y="21749"/>
                  </a:lnTo>
                  <a:lnTo>
                    <a:pt x="7005" y="21749"/>
                  </a:lnTo>
                  <a:lnTo>
                    <a:pt x="25752" y="10841"/>
                  </a:lnTo>
                  <a:lnTo>
                    <a:pt x="6939"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8"/>
            <p:cNvSpPr/>
            <p:nvPr/>
          </p:nvSpPr>
          <p:spPr>
            <a:xfrm>
              <a:off x="4833625" y="4381075"/>
              <a:ext cx="1095800" cy="636325"/>
            </a:xfrm>
            <a:custGeom>
              <a:rect b="b" l="l" r="r" t="t"/>
              <a:pathLst>
                <a:path extrusionOk="0" h="25453" w="43832">
                  <a:moveTo>
                    <a:pt x="14511" y="1"/>
                  </a:moveTo>
                  <a:lnTo>
                    <a:pt x="0" y="8507"/>
                  </a:lnTo>
                  <a:lnTo>
                    <a:pt x="29321" y="25452"/>
                  </a:lnTo>
                  <a:lnTo>
                    <a:pt x="43832" y="17046"/>
                  </a:lnTo>
                  <a:lnTo>
                    <a:pt x="145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8"/>
            <p:cNvSpPr/>
            <p:nvPr/>
          </p:nvSpPr>
          <p:spPr>
            <a:xfrm>
              <a:off x="5195550" y="4140075"/>
              <a:ext cx="733875" cy="667175"/>
            </a:xfrm>
            <a:custGeom>
              <a:rect b="b" l="l" r="r" t="t"/>
              <a:pathLst>
                <a:path extrusionOk="0" h="26687" w="29355">
                  <a:moveTo>
                    <a:pt x="34" y="0"/>
                  </a:moveTo>
                  <a:lnTo>
                    <a:pt x="0" y="9707"/>
                  </a:lnTo>
                  <a:lnTo>
                    <a:pt x="29288" y="26686"/>
                  </a:lnTo>
                  <a:lnTo>
                    <a:pt x="29355" y="17013"/>
                  </a:lnTo>
                  <a:lnTo>
                    <a:pt x="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8"/>
            <p:cNvSpPr/>
            <p:nvPr/>
          </p:nvSpPr>
          <p:spPr>
            <a:xfrm>
              <a:off x="5564975" y="4565375"/>
              <a:ext cx="364450" cy="452025"/>
            </a:xfrm>
            <a:custGeom>
              <a:rect b="b" l="l" r="r" t="t"/>
              <a:pathLst>
                <a:path extrusionOk="0" h="18081" w="14578">
                  <a:moveTo>
                    <a:pt x="14578" y="1"/>
                  </a:moveTo>
                  <a:lnTo>
                    <a:pt x="67" y="8407"/>
                  </a:lnTo>
                  <a:lnTo>
                    <a:pt x="1" y="18080"/>
                  </a:lnTo>
                  <a:lnTo>
                    <a:pt x="14511" y="9674"/>
                  </a:lnTo>
                  <a:lnTo>
                    <a:pt x="145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8"/>
            <p:cNvSpPr/>
            <p:nvPr/>
          </p:nvSpPr>
          <p:spPr>
            <a:xfrm>
              <a:off x="4832800" y="4140075"/>
              <a:ext cx="363600" cy="453675"/>
            </a:xfrm>
            <a:custGeom>
              <a:rect b="b" l="l" r="r" t="t"/>
              <a:pathLst>
                <a:path extrusionOk="0" h="18147" w="14544">
                  <a:moveTo>
                    <a:pt x="14544" y="0"/>
                  </a:moveTo>
                  <a:lnTo>
                    <a:pt x="33" y="8473"/>
                  </a:lnTo>
                  <a:lnTo>
                    <a:pt x="0" y="18147"/>
                  </a:lnTo>
                  <a:lnTo>
                    <a:pt x="14510" y="9707"/>
                  </a:lnTo>
                  <a:lnTo>
                    <a:pt x="145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8"/>
            <p:cNvSpPr/>
            <p:nvPr/>
          </p:nvSpPr>
          <p:spPr>
            <a:xfrm>
              <a:off x="4832800" y="4351900"/>
              <a:ext cx="733875" cy="665500"/>
            </a:xfrm>
            <a:custGeom>
              <a:rect b="b" l="l" r="r" t="t"/>
              <a:pathLst>
                <a:path extrusionOk="0" h="26620" w="29355">
                  <a:moveTo>
                    <a:pt x="33" y="0"/>
                  </a:moveTo>
                  <a:lnTo>
                    <a:pt x="0" y="9674"/>
                  </a:lnTo>
                  <a:lnTo>
                    <a:pt x="29288" y="26619"/>
                  </a:lnTo>
                  <a:lnTo>
                    <a:pt x="29354" y="16946"/>
                  </a:lnTo>
                  <a:lnTo>
                    <a:pt x="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8"/>
            <p:cNvSpPr/>
            <p:nvPr/>
          </p:nvSpPr>
          <p:spPr>
            <a:xfrm>
              <a:off x="4707700" y="4053350"/>
              <a:ext cx="488700" cy="298575"/>
            </a:xfrm>
            <a:custGeom>
              <a:rect b="b" l="l" r="r" t="t"/>
              <a:pathLst>
                <a:path extrusionOk="0" h="11943" w="19548">
                  <a:moveTo>
                    <a:pt x="14544" y="0"/>
                  </a:moveTo>
                  <a:lnTo>
                    <a:pt x="0" y="8440"/>
                  </a:lnTo>
                  <a:lnTo>
                    <a:pt x="5037" y="11942"/>
                  </a:lnTo>
                  <a:lnTo>
                    <a:pt x="19548" y="3469"/>
                  </a:lnTo>
                  <a:lnTo>
                    <a:pt x="14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8"/>
            <p:cNvSpPr/>
            <p:nvPr/>
          </p:nvSpPr>
          <p:spPr>
            <a:xfrm>
              <a:off x="5566650" y="4565375"/>
              <a:ext cx="487875" cy="297750"/>
            </a:xfrm>
            <a:custGeom>
              <a:rect b="b" l="l" r="r" t="t"/>
              <a:pathLst>
                <a:path extrusionOk="0" h="11910" w="19515">
                  <a:moveTo>
                    <a:pt x="14511" y="1"/>
                  </a:moveTo>
                  <a:lnTo>
                    <a:pt x="0" y="8407"/>
                  </a:lnTo>
                  <a:lnTo>
                    <a:pt x="5004" y="11909"/>
                  </a:lnTo>
                  <a:lnTo>
                    <a:pt x="19514" y="3470"/>
                  </a:lnTo>
                  <a:lnTo>
                    <a:pt x="145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8"/>
            <p:cNvSpPr/>
            <p:nvPr/>
          </p:nvSpPr>
          <p:spPr>
            <a:xfrm>
              <a:off x="5196375" y="4025000"/>
              <a:ext cx="885675" cy="540400"/>
            </a:xfrm>
            <a:custGeom>
              <a:rect b="b" l="l" r="r" t="t"/>
              <a:pathLst>
                <a:path extrusionOk="0" h="21616" w="35427">
                  <a:moveTo>
                    <a:pt x="6138" y="0"/>
                  </a:moveTo>
                  <a:lnTo>
                    <a:pt x="1" y="4603"/>
                  </a:lnTo>
                  <a:lnTo>
                    <a:pt x="29322" y="21616"/>
                  </a:lnTo>
                  <a:lnTo>
                    <a:pt x="35426" y="17012"/>
                  </a:lnTo>
                  <a:lnTo>
                    <a:pt x="61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8"/>
            <p:cNvSpPr/>
            <p:nvPr/>
          </p:nvSpPr>
          <p:spPr>
            <a:xfrm>
              <a:off x="4681025" y="4351900"/>
              <a:ext cx="885650" cy="538725"/>
            </a:xfrm>
            <a:custGeom>
              <a:rect b="b" l="l" r="r" t="t"/>
              <a:pathLst>
                <a:path extrusionOk="0" h="21549" w="35426">
                  <a:moveTo>
                    <a:pt x="6104" y="0"/>
                  </a:moveTo>
                  <a:lnTo>
                    <a:pt x="0" y="4570"/>
                  </a:lnTo>
                  <a:lnTo>
                    <a:pt x="29288" y="21549"/>
                  </a:lnTo>
                  <a:lnTo>
                    <a:pt x="35425" y="16946"/>
                  </a:lnTo>
                  <a:lnTo>
                    <a:pt x="61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49"/>
          <p:cNvSpPr txBox="1"/>
          <p:nvPr>
            <p:ph type="title"/>
          </p:nvPr>
        </p:nvSpPr>
        <p:spPr>
          <a:xfrm>
            <a:off x="798700" y="617988"/>
            <a:ext cx="3785700" cy="76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784" name="Google Shape;784;p49"/>
          <p:cNvSpPr txBox="1"/>
          <p:nvPr>
            <p:ph idx="1" type="subTitle"/>
          </p:nvPr>
        </p:nvSpPr>
        <p:spPr>
          <a:xfrm>
            <a:off x="724600" y="1308700"/>
            <a:ext cx="3933900" cy="4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785" name="Google Shape;785;p49"/>
          <p:cNvSpPr txBox="1"/>
          <p:nvPr>
            <p:ph idx="2" type="title"/>
          </p:nvPr>
        </p:nvSpPr>
        <p:spPr>
          <a:xfrm>
            <a:off x="798700" y="3427413"/>
            <a:ext cx="3785700" cy="76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786" name="Google Shape;786;p49"/>
          <p:cNvSpPr txBox="1"/>
          <p:nvPr>
            <p:ph idx="3" type="subTitle"/>
          </p:nvPr>
        </p:nvSpPr>
        <p:spPr>
          <a:xfrm>
            <a:off x="724600" y="4118125"/>
            <a:ext cx="3933900" cy="4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
        <p:nvSpPr>
          <p:cNvPr id="787" name="Google Shape;787;p49"/>
          <p:cNvSpPr txBox="1"/>
          <p:nvPr>
            <p:ph idx="4" type="title"/>
          </p:nvPr>
        </p:nvSpPr>
        <p:spPr>
          <a:xfrm>
            <a:off x="798700" y="2022700"/>
            <a:ext cx="3785700" cy="76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788" name="Google Shape;788;p49"/>
          <p:cNvSpPr txBox="1"/>
          <p:nvPr>
            <p:ph idx="5" type="subTitle"/>
          </p:nvPr>
        </p:nvSpPr>
        <p:spPr>
          <a:xfrm>
            <a:off x="724600" y="2713413"/>
            <a:ext cx="3933900" cy="4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grpSp>
        <p:nvGrpSpPr>
          <p:cNvPr id="789" name="Google Shape;789;p49"/>
          <p:cNvGrpSpPr/>
          <p:nvPr/>
        </p:nvGrpSpPr>
        <p:grpSpPr>
          <a:xfrm>
            <a:off x="5044615" y="1000349"/>
            <a:ext cx="2742111" cy="2351004"/>
            <a:chOff x="4764400" y="2546425"/>
            <a:chExt cx="1362675" cy="1168375"/>
          </a:xfrm>
        </p:grpSpPr>
        <p:sp>
          <p:nvSpPr>
            <p:cNvPr id="790" name="Google Shape;790;p49"/>
            <p:cNvSpPr/>
            <p:nvPr/>
          </p:nvSpPr>
          <p:spPr>
            <a:xfrm>
              <a:off x="5483250" y="3170200"/>
              <a:ext cx="643825" cy="544600"/>
            </a:xfrm>
            <a:custGeom>
              <a:rect b="b" l="l" r="r" t="t"/>
              <a:pathLst>
                <a:path extrusionOk="0" h="21784" w="25753">
                  <a:moveTo>
                    <a:pt x="1" y="1"/>
                  </a:moveTo>
                  <a:lnTo>
                    <a:pt x="1" y="21783"/>
                  </a:lnTo>
                  <a:lnTo>
                    <a:pt x="6939" y="21783"/>
                  </a:lnTo>
                  <a:lnTo>
                    <a:pt x="25752" y="10842"/>
                  </a:lnTo>
                  <a:lnTo>
                    <a:pt x="6906"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9"/>
            <p:cNvSpPr/>
            <p:nvPr/>
          </p:nvSpPr>
          <p:spPr>
            <a:xfrm>
              <a:off x="5483250" y="3005925"/>
              <a:ext cx="442000" cy="708875"/>
            </a:xfrm>
            <a:custGeom>
              <a:rect b="b" l="l" r="r" t="t"/>
              <a:pathLst>
                <a:path extrusionOk="0" h="28355" w="17680">
                  <a:moveTo>
                    <a:pt x="17680" y="1"/>
                  </a:moveTo>
                  <a:lnTo>
                    <a:pt x="34" y="10241"/>
                  </a:lnTo>
                  <a:lnTo>
                    <a:pt x="1" y="28354"/>
                  </a:lnTo>
                  <a:lnTo>
                    <a:pt x="17613" y="18080"/>
                  </a:lnTo>
                  <a:lnTo>
                    <a:pt x="1768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9"/>
            <p:cNvSpPr/>
            <p:nvPr/>
          </p:nvSpPr>
          <p:spPr>
            <a:xfrm>
              <a:off x="5483250" y="3005925"/>
              <a:ext cx="442000" cy="708875"/>
            </a:xfrm>
            <a:custGeom>
              <a:rect b="b" l="l" r="r" t="t"/>
              <a:pathLst>
                <a:path extrusionOk="0" h="28355" w="17680">
                  <a:moveTo>
                    <a:pt x="17680" y="1"/>
                  </a:moveTo>
                  <a:lnTo>
                    <a:pt x="1" y="28354"/>
                  </a:lnTo>
                  <a:lnTo>
                    <a:pt x="17613" y="18080"/>
                  </a:lnTo>
                  <a:lnTo>
                    <a:pt x="17680"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9"/>
            <p:cNvSpPr/>
            <p:nvPr/>
          </p:nvSpPr>
          <p:spPr>
            <a:xfrm>
              <a:off x="4801100" y="2870000"/>
              <a:ext cx="683000" cy="844800"/>
            </a:xfrm>
            <a:custGeom>
              <a:rect b="b" l="l" r="r" t="t"/>
              <a:pathLst>
                <a:path extrusionOk="0" h="33792" w="27320">
                  <a:moveTo>
                    <a:pt x="34" y="0"/>
                  </a:moveTo>
                  <a:lnTo>
                    <a:pt x="0" y="18113"/>
                  </a:lnTo>
                  <a:lnTo>
                    <a:pt x="27287" y="33791"/>
                  </a:lnTo>
                  <a:lnTo>
                    <a:pt x="27320" y="15678"/>
                  </a:lnTo>
                  <a:lnTo>
                    <a:pt x="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9"/>
            <p:cNvSpPr/>
            <p:nvPr/>
          </p:nvSpPr>
          <p:spPr>
            <a:xfrm>
              <a:off x="5489100" y="2967575"/>
              <a:ext cx="472025" cy="376125"/>
            </a:xfrm>
            <a:custGeom>
              <a:rect b="b" l="l" r="r" t="t"/>
              <a:pathLst>
                <a:path extrusionOk="0" h="15045" w="18881">
                  <a:moveTo>
                    <a:pt x="18880" y="0"/>
                  </a:moveTo>
                  <a:lnTo>
                    <a:pt x="100" y="10875"/>
                  </a:lnTo>
                  <a:lnTo>
                    <a:pt x="0" y="15044"/>
                  </a:lnTo>
                  <a:lnTo>
                    <a:pt x="18814" y="4170"/>
                  </a:lnTo>
                  <a:lnTo>
                    <a:pt x="188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9"/>
            <p:cNvSpPr/>
            <p:nvPr/>
          </p:nvSpPr>
          <p:spPr>
            <a:xfrm>
              <a:off x="4764400" y="2819950"/>
              <a:ext cx="727225" cy="523750"/>
            </a:xfrm>
            <a:custGeom>
              <a:rect b="b" l="l" r="r" t="t"/>
              <a:pathLst>
                <a:path extrusionOk="0" h="20950" w="29089">
                  <a:moveTo>
                    <a:pt x="101" y="1"/>
                  </a:moveTo>
                  <a:lnTo>
                    <a:pt x="1" y="4171"/>
                  </a:lnTo>
                  <a:lnTo>
                    <a:pt x="28988" y="20949"/>
                  </a:lnTo>
                  <a:lnTo>
                    <a:pt x="29088" y="16780"/>
                  </a:lnTo>
                  <a:lnTo>
                    <a:pt x="1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9"/>
            <p:cNvSpPr/>
            <p:nvPr/>
          </p:nvSpPr>
          <p:spPr>
            <a:xfrm>
              <a:off x="4766075" y="2546425"/>
              <a:ext cx="1195050" cy="692200"/>
            </a:xfrm>
            <a:custGeom>
              <a:rect b="b" l="l" r="r" t="t"/>
              <a:pathLst>
                <a:path extrusionOk="0" h="27688" w="47802">
                  <a:moveTo>
                    <a:pt x="18714" y="1"/>
                  </a:moveTo>
                  <a:lnTo>
                    <a:pt x="0" y="11009"/>
                  </a:lnTo>
                  <a:lnTo>
                    <a:pt x="29021" y="27687"/>
                  </a:lnTo>
                  <a:lnTo>
                    <a:pt x="47801" y="16779"/>
                  </a:lnTo>
                  <a:lnTo>
                    <a:pt x="187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49"/>
          <p:cNvGrpSpPr/>
          <p:nvPr/>
        </p:nvGrpSpPr>
        <p:grpSpPr>
          <a:xfrm>
            <a:off x="6417315" y="2407969"/>
            <a:ext cx="2013273" cy="1986551"/>
            <a:chOff x="1540450" y="887750"/>
            <a:chExt cx="1318450" cy="1300950"/>
          </a:xfrm>
        </p:grpSpPr>
        <p:sp>
          <p:nvSpPr>
            <p:cNvPr id="798" name="Google Shape;798;p49"/>
            <p:cNvSpPr/>
            <p:nvPr/>
          </p:nvSpPr>
          <p:spPr>
            <a:xfrm>
              <a:off x="2104175" y="1577400"/>
              <a:ext cx="754725" cy="610475"/>
            </a:xfrm>
            <a:custGeom>
              <a:rect b="b" l="l" r="r" t="t"/>
              <a:pathLst>
                <a:path extrusionOk="0" h="24419" w="30189">
                  <a:moveTo>
                    <a:pt x="11409" y="1"/>
                  </a:moveTo>
                  <a:lnTo>
                    <a:pt x="0" y="2603"/>
                  </a:lnTo>
                  <a:lnTo>
                    <a:pt x="0" y="24351"/>
                  </a:lnTo>
                  <a:lnTo>
                    <a:pt x="6972" y="24351"/>
                  </a:lnTo>
                  <a:lnTo>
                    <a:pt x="7005" y="24418"/>
                  </a:lnTo>
                  <a:lnTo>
                    <a:pt x="30189" y="10908"/>
                  </a:lnTo>
                  <a:lnTo>
                    <a:pt x="11409"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9"/>
            <p:cNvSpPr/>
            <p:nvPr/>
          </p:nvSpPr>
          <p:spPr>
            <a:xfrm>
              <a:off x="1540450" y="1212975"/>
              <a:ext cx="566250" cy="975725"/>
            </a:xfrm>
            <a:custGeom>
              <a:rect b="b" l="l" r="r" t="t"/>
              <a:pathLst>
                <a:path extrusionOk="0" h="39029" w="22650">
                  <a:moveTo>
                    <a:pt x="33" y="1"/>
                  </a:moveTo>
                  <a:lnTo>
                    <a:pt x="0" y="25986"/>
                  </a:lnTo>
                  <a:lnTo>
                    <a:pt x="22549" y="39029"/>
                  </a:lnTo>
                  <a:lnTo>
                    <a:pt x="22650" y="13043"/>
                  </a:lnTo>
                  <a:lnTo>
                    <a:pt x="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9"/>
            <p:cNvSpPr/>
            <p:nvPr/>
          </p:nvSpPr>
          <p:spPr>
            <a:xfrm>
              <a:off x="2104175" y="1212975"/>
              <a:ext cx="569600" cy="975725"/>
            </a:xfrm>
            <a:custGeom>
              <a:rect b="b" l="l" r="r" t="t"/>
              <a:pathLst>
                <a:path extrusionOk="0" h="39029" w="22784">
                  <a:moveTo>
                    <a:pt x="22683" y="1"/>
                  </a:moveTo>
                  <a:lnTo>
                    <a:pt x="101" y="13043"/>
                  </a:lnTo>
                  <a:lnTo>
                    <a:pt x="0" y="39029"/>
                  </a:lnTo>
                  <a:lnTo>
                    <a:pt x="22783" y="25986"/>
                  </a:lnTo>
                  <a:lnTo>
                    <a:pt x="226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9"/>
            <p:cNvSpPr/>
            <p:nvPr/>
          </p:nvSpPr>
          <p:spPr>
            <a:xfrm>
              <a:off x="2104175" y="1212975"/>
              <a:ext cx="569600" cy="975725"/>
            </a:xfrm>
            <a:custGeom>
              <a:rect b="b" l="l" r="r" t="t"/>
              <a:pathLst>
                <a:path extrusionOk="0" h="39029" w="22784">
                  <a:moveTo>
                    <a:pt x="22683" y="1"/>
                  </a:moveTo>
                  <a:lnTo>
                    <a:pt x="0" y="39029"/>
                  </a:lnTo>
                  <a:lnTo>
                    <a:pt x="22783" y="25986"/>
                  </a:lnTo>
                  <a:lnTo>
                    <a:pt x="22683"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9"/>
            <p:cNvSpPr/>
            <p:nvPr/>
          </p:nvSpPr>
          <p:spPr>
            <a:xfrm>
              <a:off x="1666350" y="1792550"/>
              <a:ext cx="87600" cy="150150"/>
            </a:xfrm>
            <a:custGeom>
              <a:rect b="b" l="l" r="r" t="t"/>
              <a:pathLst>
                <a:path extrusionOk="0" h="6006" w="3504">
                  <a:moveTo>
                    <a:pt x="301" y="501"/>
                  </a:moveTo>
                  <a:lnTo>
                    <a:pt x="3170" y="2169"/>
                  </a:lnTo>
                  <a:lnTo>
                    <a:pt x="3170" y="5505"/>
                  </a:lnTo>
                  <a:lnTo>
                    <a:pt x="301" y="3837"/>
                  </a:lnTo>
                  <a:lnTo>
                    <a:pt x="301" y="501"/>
                  </a:lnTo>
                  <a:close/>
                  <a:moveTo>
                    <a:pt x="1" y="1"/>
                  </a:moveTo>
                  <a:lnTo>
                    <a:pt x="1" y="4004"/>
                  </a:lnTo>
                  <a:lnTo>
                    <a:pt x="3503" y="6005"/>
                  </a:lnTo>
                  <a:lnTo>
                    <a:pt x="3503" y="2002"/>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9"/>
            <p:cNvSpPr/>
            <p:nvPr/>
          </p:nvSpPr>
          <p:spPr>
            <a:xfrm>
              <a:off x="1684700" y="1825925"/>
              <a:ext cx="52575" cy="75425"/>
            </a:xfrm>
            <a:custGeom>
              <a:rect b="b" l="l" r="r" t="t"/>
              <a:pathLst>
                <a:path extrusionOk="0" h="3017" w="2103">
                  <a:moveTo>
                    <a:pt x="1" y="0"/>
                  </a:moveTo>
                  <a:cubicBezTo>
                    <a:pt x="1" y="634"/>
                    <a:pt x="401" y="1401"/>
                    <a:pt x="935" y="1735"/>
                  </a:cubicBezTo>
                  <a:lnTo>
                    <a:pt x="935" y="2502"/>
                  </a:lnTo>
                  <a:lnTo>
                    <a:pt x="568" y="2302"/>
                  </a:lnTo>
                  <a:cubicBezTo>
                    <a:pt x="558" y="2281"/>
                    <a:pt x="544" y="2273"/>
                    <a:pt x="530" y="2273"/>
                  </a:cubicBezTo>
                  <a:cubicBezTo>
                    <a:pt x="500" y="2273"/>
                    <a:pt x="468" y="2312"/>
                    <a:pt x="468" y="2335"/>
                  </a:cubicBezTo>
                  <a:cubicBezTo>
                    <a:pt x="468" y="2368"/>
                    <a:pt x="535" y="2402"/>
                    <a:pt x="568" y="2469"/>
                  </a:cubicBezTo>
                  <a:lnTo>
                    <a:pt x="1502" y="3002"/>
                  </a:lnTo>
                  <a:cubicBezTo>
                    <a:pt x="1512" y="3012"/>
                    <a:pt x="1521" y="3016"/>
                    <a:pt x="1530" y="3016"/>
                  </a:cubicBezTo>
                  <a:cubicBezTo>
                    <a:pt x="1552" y="3016"/>
                    <a:pt x="1569" y="2993"/>
                    <a:pt x="1569" y="2969"/>
                  </a:cubicBezTo>
                  <a:cubicBezTo>
                    <a:pt x="1569" y="2902"/>
                    <a:pt x="1535" y="2869"/>
                    <a:pt x="1502" y="2835"/>
                  </a:cubicBezTo>
                  <a:lnTo>
                    <a:pt x="1102" y="2635"/>
                  </a:lnTo>
                  <a:lnTo>
                    <a:pt x="1102" y="1868"/>
                  </a:lnTo>
                  <a:cubicBezTo>
                    <a:pt x="1250" y="1934"/>
                    <a:pt x="1387" y="1966"/>
                    <a:pt x="1508" y="1966"/>
                  </a:cubicBezTo>
                  <a:cubicBezTo>
                    <a:pt x="1876" y="1966"/>
                    <a:pt x="2102" y="1678"/>
                    <a:pt x="2102" y="1201"/>
                  </a:cubicBezTo>
                  <a:lnTo>
                    <a:pt x="1835" y="1034"/>
                  </a:lnTo>
                  <a:lnTo>
                    <a:pt x="1569" y="1535"/>
                  </a:lnTo>
                  <a:lnTo>
                    <a:pt x="1469" y="1668"/>
                  </a:lnTo>
                  <a:lnTo>
                    <a:pt x="1435" y="1468"/>
                  </a:lnTo>
                  <a:lnTo>
                    <a:pt x="1368" y="1201"/>
                  </a:lnTo>
                  <a:lnTo>
                    <a:pt x="1135" y="1668"/>
                  </a:lnTo>
                  <a:lnTo>
                    <a:pt x="1302" y="1034"/>
                  </a:lnTo>
                  <a:lnTo>
                    <a:pt x="1368" y="901"/>
                  </a:lnTo>
                  <a:lnTo>
                    <a:pt x="1402" y="1068"/>
                  </a:lnTo>
                  <a:lnTo>
                    <a:pt x="1469" y="1234"/>
                  </a:lnTo>
                  <a:lnTo>
                    <a:pt x="1569" y="9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9"/>
            <p:cNvSpPr/>
            <p:nvPr/>
          </p:nvSpPr>
          <p:spPr>
            <a:xfrm>
              <a:off x="1810625" y="1905150"/>
              <a:ext cx="20875" cy="45050"/>
            </a:xfrm>
            <a:custGeom>
              <a:rect b="b" l="l" r="r" t="t"/>
              <a:pathLst>
                <a:path extrusionOk="0" h="1802" w="835">
                  <a:moveTo>
                    <a:pt x="401" y="0"/>
                  </a:moveTo>
                  <a:lnTo>
                    <a:pt x="1" y="400"/>
                  </a:lnTo>
                  <a:lnTo>
                    <a:pt x="234" y="534"/>
                  </a:lnTo>
                  <a:lnTo>
                    <a:pt x="234" y="1568"/>
                  </a:lnTo>
                  <a:lnTo>
                    <a:pt x="568" y="1801"/>
                  </a:lnTo>
                  <a:lnTo>
                    <a:pt x="635" y="734"/>
                  </a:lnTo>
                  <a:lnTo>
                    <a:pt x="835" y="867"/>
                  </a:lnTo>
                  <a:lnTo>
                    <a:pt x="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9"/>
            <p:cNvSpPr/>
            <p:nvPr/>
          </p:nvSpPr>
          <p:spPr>
            <a:xfrm>
              <a:off x="1786450" y="1931825"/>
              <a:ext cx="45050" cy="32550"/>
            </a:xfrm>
            <a:custGeom>
              <a:rect b="b" l="l" r="r" t="t"/>
              <a:pathLst>
                <a:path extrusionOk="0" h="1302" w="1802">
                  <a:moveTo>
                    <a:pt x="0" y="0"/>
                  </a:moveTo>
                  <a:lnTo>
                    <a:pt x="0" y="301"/>
                  </a:lnTo>
                  <a:lnTo>
                    <a:pt x="1802" y="1301"/>
                  </a:lnTo>
                  <a:lnTo>
                    <a:pt x="1802" y="106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9"/>
            <p:cNvSpPr/>
            <p:nvPr/>
          </p:nvSpPr>
          <p:spPr>
            <a:xfrm>
              <a:off x="1786450" y="1891800"/>
              <a:ext cx="20875" cy="44225"/>
            </a:xfrm>
            <a:custGeom>
              <a:rect b="b" l="l" r="r" t="t"/>
              <a:pathLst>
                <a:path extrusionOk="0" h="1769" w="835">
                  <a:moveTo>
                    <a:pt x="434" y="0"/>
                  </a:moveTo>
                  <a:lnTo>
                    <a:pt x="0" y="401"/>
                  </a:lnTo>
                  <a:lnTo>
                    <a:pt x="267" y="534"/>
                  </a:lnTo>
                  <a:lnTo>
                    <a:pt x="267" y="1568"/>
                  </a:lnTo>
                  <a:lnTo>
                    <a:pt x="601" y="1768"/>
                  </a:lnTo>
                  <a:lnTo>
                    <a:pt x="634" y="734"/>
                  </a:lnTo>
                  <a:lnTo>
                    <a:pt x="834" y="868"/>
                  </a:lnTo>
                  <a:lnTo>
                    <a:pt x="4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9"/>
            <p:cNvSpPr/>
            <p:nvPr/>
          </p:nvSpPr>
          <p:spPr>
            <a:xfrm>
              <a:off x="1765600" y="1850100"/>
              <a:ext cx="87575" cy="150125"/>
            </a:xfrm>
            <a:custGeom>
              <a:rect b="b" l="l" r="r" t="t"/>
              <a:pathLst>
                <a:path extrusionOk="0" h="6005" w="3503">
                  <a:moveTo>
                    <a:pt x="301" y="501"/>
                  </a:moveTo>
                  <a:lnTo>
                    <a:pt x="3169" y="2169"/>
                  </a:lnTo>
                  <a:lnTo>
                    <a:pt x="3169" y="5504"/>
                  </a:lnTo>
                  <a:lnTo>
                    <a:pt x="301" y="3837"/>
                  </a:lnTo>
                  <a:lnTo>
                    <a:pt x="301" y="501"/>
                  </a:lnTo>
                  <a:close/>
                  <a:moveTo>
                    <a:pt x="0" y="0"/>
                  </a:moveTo>
                  <a:lnTo>
                    <a:pt x="0" y="4003"/>
                  </a:lnTo>
                  <a:lnTo>
                    <a:pt x="3503" y="6005"/>
                  </a:lnTo>
                  <a:lnTo>
                    <a:pt x="3503" y="2002"/>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9"/>
            <p:cNvSpPr/>
            <p:nvPr/>
          </p:nvSpPr>
          <p:spPr>
            <a:xfrm>
              <a:off x="1590475" y="1782175"/>
              <a:ext cx="45900" cy="60100"/>
            </a:xfrm>
            <a:custGeom>
              <a:rect b="b" l="l" r="r" t="t"/>
              <a:pathLst>
                <a:path extrusionOk="0" h="2404" w="1836">
                  <a:moveTo>
                    <a:pt x="844" y="1"/>
                  </a:moveTo>
                  <a:cubicBezTo>
                    <a:pt x="834" y="1"/>
                    <a:pt x="834" y="16"/>
                    <a:pt x="834" y="16"/>
                  </a:cubicBezTo>
                  <a:lnTo>
                    <a:pt x="834" y="216"/>
                  </a:lnTo>
                  <a:cubicBezTo>
                    <a:pt x="593" y="95"/>
                    <a:pt x="387" y="28"/>
                    <a:pt x="240" y="28"/>
                  </a:cubicBezTo>
                  <a:cubicBezTo>
                    <a:pt x="103" y="28"/>
                    <a:pt x="17" y="87"/>
                    <a:pt x="0" y="216"/>
                  </a:cubicBezTo>
                  <a:cubicBezTo>
                    <a:pt x="34" y="216"/>
                    <a:pt x="134" y="249"/>
                    <a:pt x="201" y="282"/>
                  </a:cubicBezTo>
                  <a:cubicBezTo>
                    <a:pt x="334" y="316"/>
                    <a:pt x="434" y="416"/>
                    <a:pt x="467" y="483"/>
                  </a:cubicBezTo>
                  <a:cubicBezTo>
                    <a:pt x="476" y="474"/>
                    <a:pt x="492" y="469"/>
                    <a:pt x="513" y="469"/>
                  </a:cubicBezTo>
                  <a:cubicBezTo>
                    <a:pt x="568" y="469"/>
                    <a:pt x="652" y="500"/>
                    <a:pt x="701" y="549"/>
                  </a:cubicBezTo>
                  <a:cubicBezTo>
                    <a:pt x="801" y="583"/>
                    <a:pt x="868" y="649"/>
                    <a:pt x="934" y="716"/>
                  </a:cubicBezTo>
                  <a:cubicBezTo>
                    <a:pt x="968" y="716"/>
                    <a:pt x="1035" y="749"/>
                    <a:pt x="1135" y="783"/>
                  </a:cubicBezTo>
                  <a:cubicBezTo>
                    <a:pt x="1268" y="816"/>
                    <a:pt x="1335" y="916"/>
                    <a:pt x="1368" y="983"/>
                  </a:cubicBezTo>
                  <a:cubicBezTo>
                    <a:pt x="1386" y="974"/>
                    <a:pt x="1406" y="970"/>
                    <a:pt x="1428" y="970"/>
                  </a:cubicBezTo>
                  <a:cubicBezTo>
                    <a:pt x="1488" y="970"/>
                    <a:pt x="1562" y="1001"/>
                    <a:pt x="1635" y="1050"/>
                  </a:cubicBezTo>
                  <a:cubicBezTo>
                    <a:pt x="1692" y="1078"/>
                    <a:pt x="1774" y="1107"/>
                    <a:pt x="1817" y="1177"/>
                  </a:cubicBezTo>
                  <a:lnTo>
                    <a:pt x="1817" y="1177"/>
                  </a:lnTo>
                  <a:cubicBezTo>
                    <a:pt x="1673" y="880"/>
                    <a:pt x="1350" y="473"/>
                    <a:pt x="934" y="249"/>
                  </a:cubicBezTo>
                  <a:lnTo>
                    <a:pt x="934" y="82"/>
                  </a:lnTo>
                  <a:lnTo>
                    <a:pt x="868" y="16"/>
                  </a:lnTo>
                  <a:cubicBezTo>
                    <a:pt x="857" y="4"/>
                    <a:pt x="849" y="1"/>
                    <a:pt x="844" y="1"/>
                  </a:cubicBezTo>
                  <a:close/>
                  <a:moveTo>
                    <a:pt x="1817" y="1177"/>
                  </a:moveTo>
                  <a:lnTo>
                    <a:pt x="1817" y="1177"/>
                  </a:lnTo>
                  <a:cubicBezTo>
                    <a:pt x="1823" y="1191"/>
                    <a:pt x="1829" y="1204"/>
                    <a:pt x="1835" y="1216"/>
                  </a:cubicBezTo>
                  <a:cubicBezTo>
                    <a:pt x="1830" y="1202"/>
                    <a:pt x="1824" y="1189"/>
                    <a:pt x="1817" y="1177"/>
                  </a:cubicBezTo>
                  <a:close/>
                  <a:moveTo>
                    <a:pt x="934" y="2050"/>
                  </a:moveTo>
                  <a:lnTo>
                    <a:pt x="934" y="2117"/>
                  </a:lnTo>
                  <a:cubicBezTo>
                    <a:pt x="934" y="2250"/>
                    <a:pt x="1001" y="2317"/>
                    <a:pt x="1101" y="2384"/>
                  </a:cubicBezTo>
                  <a:cubicBezTo>
                    <a:pt x="1126" y="2396"/>
                    <a:pt x="1146" y="2404"/>
                    <a:pt x="1164" y="2404"/>
                  </a:cubicBezTo>
                  <a:cubicBezTo>
                    <a:pt x="1197" y="2404"/>
                    <a:pt x="1226" y="2381"/>
                    <a:pt x="1268" y="2317"/>
                  </a:cubicBezTo>
                  <a:lnTo>
                    <a:pt x="1268" y="2250"/>
                  </a:lnTo>
                  <a:lnTo>
                    <a:pt x="1201" y="2217"/>
                  </a:lnTo>
                  <a:cubicBezTo>
                    <a:pt x="1190" y="2195"/>
                    <a:pt x="1183" y="2187"/>
                    <a:pt x="1178" y="2187"/>
                  </a:cubicBezTo>
                  <a:cubicBezTo>
                    <a:pt x="1168" y="2187"/>
                    <a:pt x="1168" y="2217"/>
                    <a:pt x="1168" y="2217"/>
                  </a:cubicBezTo>
                  <a:cubicBezTo>
                    <a:pt x="1168" y="2266"/>
                    <a:pt x="1150" y="2297"/>
                    <a:pt x="1101" y="2297"/>
                  </a:cubicBezTo>
                  <a:cubicBezTo>
                    <a:pt x="1083" y="2297"/>
                    <a:pt x="1061" y="2293"/>
                    <a:pt x="1035" y="2284"/>
                  </a:cubicBezTo>
                  <a:cubicBezTo>
                    <a:pt x="968" y="2250"/>
                    <a:pt x="934" y="2117"/>
                    <a:pt x="934" y="20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9"/>
            <p:cNvSpPr/>
            <p:nvPr/>
          </p:nvSpPr>
          <p:spPr>
            <a:xfrm>
              <a:off x="1568800" y="1735850"/>
              <a:ext cx="87575" cy="150125"/>
            </a:xfrm>
            <a:custGeom>
              <a:rect b="b" l="l" r="r" t="t"/>
              <a:pathLst>
                <a:path extrusionOk="0" h="6005" w="3503">
                  <a:moveTo>
                    <a:pt x="300" y="501"/>
                  </a:moveTo>
                  <a:lnTo>
                    <a:pt x="3169" y="2169"/>
                  </a:lnTo>
                  <a:lnTo>
                    <a:pt x="3169" y="5504"/>
                  </a:lnTo>
                  <a:lnTo>
                    <a:pt x="300" y="3837"/>
                  </a:lnTo>
                  <a:lnTo>
                    <a:pt x="300" y="501"/>
                  </a:lnTo>
                  <a:close/>
                  <a:moveTo>
                    <a:pt x="0" y="1"/>
                  </a:moveTo>
                  <a:lnTo>
                    <a:pt x="0" y="4003"/>
                  </a:lnTo>
                  <a:lnTo>
                    <a:pt x="3503" y="6005"/>
                  </a:lnTo>
                  <a:lnTo>
                    <a:pt x="3503" y="2002"/>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9"/>
            <p:cNvSpPr/>
            <p:nvPr/>
          </p:nvSpPr>
          <p:spPr>
            <a:xfrm>
              <a:off x="1824800" y="887750"/>
              <a:ext cx="846475" cy="488700"/>
            </a:xfrm>
            <a:custGeom>
              <a:rect b="b" l="l" r="r" t="t"/>
              <a:pathLst>
                <a:path extrusionOk="0" h="19548" w="33859">
                  <a:moveTo>
                    <a:pt x="11276" y="0"/>
                  </a:moveTo>
                  <a:lnTo>
                    <a:pt x="1" y="6505"/>
                  </a:lnTo>
                  <a:lnTo>
                    <a:pt x="22584" y="19548"/>
                  </a:lnTo>
                  <a:lnTo>
                    <a:pt x="33858" y="13010"/>
                  </a:lnTo>
                  <a:lnTo>
                    <a:pt x="112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9"/>
            <p:cNvSpPr/>
            <p:nvPr/>
          </p:nvSpPr>
          <p:spPr>
            <a:xfrm>
              <a:off x="1541275" y="1050350"/>
              <a:ext cx="848125" cy="488725"/>
            </a:xfrm>
            <a:custGeom>
              <a:rect b="b" l="l" r="r" t="t"/>
              <a:pathLst>
                <a:path extrusionOk="0" h="19549" w="33925">
                  <a:moveTo>
                    <a:pt x="11342" y="1"/>
                  </a:moveTo>
                  <a:lnTo>
                    <a:pt x="0" y="6506"/>
                  </a:lnTo>
                  <a:lnTo>
                    <a:pt x="22617" y="19548"/>
                  </a:lnTo>
                  <a:lnTo>
                    <a:pt x="33925" y="13044"/>
                  </a:lnTo>
                  <a:lnTo>
                    <a:pt x="113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9"/>
            <p:cNvSpPr/>
            <p:nvPr/>
          </p:nvSpPr>
          <p:spPr>
            <a:xfrm>
              <a:off x="1787275" y="1033675"/>
              <a:ext cx="632975" cy="362800"/>
            </a:xfrm>
            <a:custGeom>
              <a:rect b="b" l="l" r="r" t="t"/>
              <a:pathLst>
                <a:path extrusionOk="0" h="14512" w="25319">
                  <a:moveTo>
                    <a:pt x="2636" y="1"/>
                  </a:moveTo>
                  <a:lnTo>
                    <a:pt x="1" y="1502"/>
                  </a:lnTo>
                  <a:lnTo>
                    <a:pt x="22684" y="14511"/>
                  </a:lnTo>
                  <a:lnTo>
                    <a:pt x="25319" y="13010"/>
                  </a:lnTo>
                  <a:lnTo>
                    <a:pt x="26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9"/>
            <p:cNvSpPr/>
            <p:nvPr/>
          </p:nvSpPr>
          <p:spPr>
            <a:xfrm>
              <a:off x="2354350" y="1358925"/>
              <a:ext cx="65900" cy="174300"/>
            </a:xfrm>
            <a:custGeom>
              <a:rect b="b" l="l" r="r" t="t"/>
              <a:pathLst>
                <a:path extrusionOk="0" h="6972" w="2636">
                  <a:moveTo>
                    <a:pt x="2636" y="0"/>
                  </a:moveTo>
                  <a:lnTo>
                    <a:pt x="1" y="1501"/>
                  </a:lnTo>
                  <a:lnTo>
                    <a:pt x="1" y="6972"/>
                  </a:lnTo>
                  <a:lnTo>
                    <a:pt x="401" y="6238"/>
                  </a:lnTo>
                  <a:lnTo>
                    <a:pt x="668" y="6972"/>
                  </a:lnTo>
                  <a:lnTo>
                    <a:pt x="768" y="6471"/>
                  </a:lnTo>
                  <a:lnTo>
                    <a:pt x="1068" y="6738"/>
                  </a:lnTo>
                  <a:lnTo>
                    <a:pt x="1168" y="6205"/>
                  </a:lnTo>
                  <a:lnTo>
                    <a:pt x="1602" y="6571"/>
                  </a:lnTo>
                  <a:lnTo>
                    <a:pt x="1735" y="6004"/>
                  </a:lnTo>
                  <a:lnTo>
                    <a:pt x="2236" y="6371"/>
                  </a:lnTo>
                  <a:lnTo>
                    <a:pt x="2402" y="5704"/>
                  </a:lnTo>
                  <a:lnTo>
                    <a:pt x="2636" y="5904"/>
                  </a:lnTo>
                  <a:lnTo>
                    <a:pt x="26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9"/>
            <p:cNvSpPr/>
            <p:nvPr/>
          </p:nvSpPr>
          <p:spPr>
            <a:xfrm>
              <a:off x="1790625" y="1031175"/>
              <a:ext cx="632975" cy="364450"/>
            </a:xfrm>
            <a:custGeom>
              <a:rect b="b" l="l" r="r" t="t"/>
              <a:pathLst>
                <a:path extrusionOk="0" h="14578" w="25319">
                  <a:moveTo>
                    <a:pt x="22683" y="1"/>
                  </a:moveTo>
                  <a:lnTo>
                    <a:pt x="0" y="13010"/>
                  </a:lnTo>
                  <a:lnTo>
                    <a:pt x="2635" y="14578"/>
                  </a:lnTo>
                  <a:lnTo>
                    <a:pt x="25318" y="1568"/>
                  </a:lnTo>
                  <a:lnTo>
                    <a:pt x="226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9"/>
            <p:cNvSpPr/>
            <p:nvPr/>
          </p:nvSpPr>
          <p:spPr>
            <a:xfrm>
              <a:off x="1790625" y="1356425"/>
              <a:ext cx="65900" cy="175150"/>
            </a:xfrm>
            <a:custGeom>
              <a:rect b="b" l="l" r="r" t="t"/>
              <a:pathLst>
                <a:path extrusionOk="0" h="7006" w="2636">
                  <a:moveTo>
                    <a:pt x="0" y="0"/>
                  </a:moveTo>
                  <a:lnTo>
                    <a:pt x="0" y="5971"/>
                  </a:lnTo>
                  <a:lnTo>
                    <a:pt x="267" y="5771"/>
                  </a:lnTo>
                  <a:lnTo>
                    <a:pt x="434" y="6438"/>
                  </a:lnTo>
                  <a:lnTo>
                    <a:pt x="934" y="6071"/>
                  </a:lnTo>
                  <a:lnTo>
                    <a:pt x="1034" y="6605"/>
                  </a:lnTo>
                  <a:lnTo>
                    <a:pt x="1468" y="6271"/>
                  </a:lnTo>
                  <a:lnTo>
                    <a:pt x="1535" y="6805"/>
                  </a:lnTo>
                  <a:lnTo>
                    <a:pt x="1868" y="6505"/>
                  </a:lnTo>
                  <a:lnTo>
                    <a:pt x="1935" y="7005"/>
                  </a:lnTo>
                  <a:lnTo>
                    <a:pt x="2202" y="6271"/>
                  </a:lnTo>
                  <a:lnTo>
                    <a:pt x="2602" y="7005"/>
                  </a:lnTo>
                  <a:lnTo>
                    <a:pt x="2635" y="156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sp>
        <p:nvSpPr>
          <p:cNvPr id="820" name="Google Shape;820;p50"/>
          <p:cNvSpPr txBox="1"/>
          <p:nvPr>
            <p:ph idx="1" type="subTitle"/>
          </p:nvPr>
        </p:nvSpPr>
        <p:spPr>
          <a:xfrm>
            <a:off x="712325" y="1157175"/>
            <a:ext cx="2963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ANTI</a:t>
            </a:r>
            <a:r>
              <a:rPr lang="en"/>
              <a:t>-</a:t>
            </a:r>
            <a:r>
              <a:rPr lang="en"/>
              <a:t>CORROSIVE</a:t>
            </a:r>
            <a:endParaRPr/>
          </a:p>
        </p:txBody>
      </p:sp>
      <p:sp>
        <p:nvSpPr>
          <p:cNvPr id="821" name="Google Shape;821;p50"/>
          <p:cNvSpPr txBox="1"/>
          <p:nvPr>
            <p:ph type="title"/>
          </p:nvPr>
        </p:nvSpPr>
        <p:spPr>
          <a:xfrm>
            <a:off x="6657774" y="1260663"/>
            <a:ext cx="17739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30%</a:t>
            </a:r>
            <a:endParaRPr/>
          </a:p>
        </p:txBody>
      </p:sp>
      <p:sp>
        <p:nvSpPr>
          <p:cNvPr id="822" name="Google Shape;822;p50"/>
          <p:cNvSpPr txBox="1"/>
          <p:nvPr>
            <p:ph idx="2" type="subTitle"/>
          </p:nvPr>
        </p:nvSpPr>
        <p:spPr>
          <a:xfrm>
            <a:off x="712325" y="1586438"/>
            <a:ext cx="29631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rings</a:t>
            </a:r>
            <a:endParaRPr/>
          </a:p>
        </p:txBody>
      </p:sp>
      <p:sp>
        <p:nvSpPr>
          <p:cNvPr id="823" name="Google Shape;823;p50"/>
          <p:cNvSpPr txBox="1"/>
          <p:nvPr>
            <p:ph idx="3"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PACKAGING METHODS</a:t>
            </a:r>
            <a:endParaRPr/>
          </a:p>
        </p:txBody>
      </p:sp>
      <p:cxnSp>
        <p:nvCxnSpPr>
          <p:cNvPr id="824" name="Google Shape;824;p50"/>
          <p:cNvCxnSpPr>
            <a:stCxn id="820" idx="3"/>
            <a:endCxn id="821" idx="1"/>
          </p:cNvCxnSpPr>
          <p:nvPr/>
        </p:nvCxnSpPr>
        <p:spPr>
          <a:xfrm>
            <a:off x="3675425" y="1443525"/>
            <a:ext cx="2982300" cy="0"/>
          </a:xfrm>
          <a:prstGeom prst="straightConnector1">
            <a:avLst/>
          </a:prstGeom>
          <a:noFill/>
          <a:ln cap="flat" cmpd="sng" w="9525">
            <a:solidFill>
              <a:schemeClr val="dk1"/>
            </a:solidFill>
            <a:prstDash val="solid"/>
            <a:round/>
            <a:headEnd len="med" w="med" type="none"/>
            <a:tailEnd len="med" w="med" type="none"/>
          </a:ln>
        </p:spPr>
      </p:cxnSp>
      <p:sp>
        <p:nvSpPr>
          <p:cNvPr id="825" name="Google Shape;825;p50"/>
          <p:cNvSpPr/>
          <p:nvPr/>
        </p:nvSpPr>
        <p:spPr>
          <a:xfrm>
            <a:off x="3675425" y="1407825"/>
            <a:ext cx="896700" cy="71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0"/>
          <p:cNvSpPr txBox="1"/>
          <p:nvPr>
            <p:ph idx="4" type="subTitle"/>
          </p:nvPr>
        </p:nvSpPr>
        <p:spPr>
          <a:xfrm>
            <a:off x="712325" y="2028346"/>
            <a:ext cx="2963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PHARMA</a:t>
            </a:r>
            <a:endParaRPr/>
          </a:p>
        </p:txBody>
      </p:sp>
      <p:sp>
        <p:nvSpPr>
          <p:cNvPr id="827" name="Google Shape;827;p50"/>
          <p:cNvSpPr txBox="1"/>
          <p:nvPr>
            <p:ph idx="5" type="title"/>
          </p:nvPr>
        </p:nvSpPr>
        <p:spPr>
          <a:xfrm>
            <a:off x="6657774" y="2131838"/>
            <a:ext cx="17739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60%</a:t>
            </a:r>
            <a:endParaRPr/>
          </a:p>
        </p:txBody>
      </p:sp>
      <p:sp>
        <p:nvSpPr>
          <p:cNvPr id="828" name="Google Shape;828;p50"/>
          <p:cNvSpPr txBox="1"/>
          <p:nvPr>
            <p:ph idx="6" type="subTitle"/>
          </p:nvPr>
        </p:nvSpPr>
        <p:spPr>
          <a:xfrm>
            <a:off x="712325" y="2457608"/>
            <a:ext cx="29631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very small</a:t>
            </a:r>
            <a:endParaRPr/>
          </a:p>
        </p:txBody>
      </p:sp>
      <p:sp>
        <p:nvSpPr>
          <p:cNvPr id="829" name="Google Shape;829;p50"/>
          <p:cNvSpPr txBox="1"/>
          <p:nvPr>
            <p:ph idx="7" type="subTitle"/>
          </p:nvPr>
        </p:nvSpPr>
        <p:spPr>
          <a:xfrm>
            <a:off x="712325" y="2899517"/>
            <a:ext cx="2963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PLASTICS</a:t>
            </a:r>
            <a:endParaRPr/>
          </a:p>
        </p:txBody>
      </p:sp>
      <p:sp>
        <p:nvSpPr>
          <p:cNvPr id="830" name="Google Shape;830;p50"/>
          <p:cNvSpPr txBox="1"/>
          <p:nvPr>
            <p:ph idx="8" type="title"/>
          </p:nvPr>
        </p:nvSpPr>
        <p:spPr>
          <a:xfrm>
            <a:off x="6657774" y="3003013"/>
            <a:ext cx="17739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80%</a:t>
            </a:r>
            <a:endParaRPr/>
          </a:p>
        </p:txBody>
      </p:sp>
      <p:sp>
        <p:nvSpPr>
          <p:cNvPr id="831" name="Google Shape;831;p50"/>
          <p:cNvSpPr txBox="1"/>
          <p:nvPr>
            <p:ph idx="9" type="subTitle"/>
          </p:nvPr>
        </p:nvSpPr>
        <p:spPr>
          <a:xfrm>
            <a:off x="712325" y="3328779"/>
            <a:ext cx="29631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a:t>
            </a:r>
            <a:endParaRPr/>
          </a:p>
        </p:txBody>
      </p:sp>
      <p:sp>
        <p:nvSpPr>
          <p:cNvPr id="832" name="Google Shape;832;p50"/>
          <p:cNvSpPr txBox="1"/>
          <p:nvPr>
            <p:ph idx="13" type="subTitle"/>
          </p:nvPr>
        </p:nvSpPr>
        <p:spPr>
          <a:xfrm>
            <a:off x="712325" y="3770687"/>
            <a:ext cx="2963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FLEXIBLE</a:t>
            </a:r>
            <a:endParaRPr/>
          </a:p>
        </p:txBody>
      </p:sp>
      <p:sp>
        <p:nvSpPr>
          <p:cNvPr id="833" name="Google Shape;833;p50"/>
          <p:cNvSpPr txBox="1"/>
          <p:nvPr>
            <p:ph idx="14" type="title"/>
          </p:nvPr>
        </p:nvSpPr>
        <p:spPr>
          <a:xfrm>
            <a:off x="6657774" y="3874188"/>
            <a:ext cx="17739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20%</a:t>
            </a:r>
            <a:endParaRPr/>
          </a:p>
        </p:txBody>
      </p:sp>
      <p:sp>
        <p:nvSpPr>
          <p:cNvPr id="834" name="Google Shape;834;p50"/>
          <p:cNvSpPr txBox="1"/>
          <p:nvPr>
            <p:ph idx="15" type="subTitle"/>
          </p:nvPr>
        </p:nvSpPr>
        <p:spPr>
          <a:xfrm>
            <a:off x="712325" y="4199950"/>
            <a:ext cx="29631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cold place</a:t>
            </a:r>
            <a:endParaRPr/>
          </a:p>
        </p:txBody>
      </p:sp>
      <p:cxnSp>
        <p:nvCxnSpPr>
          <p:cNvPr id="835" name="Google Shape;835;p50"/>
          <p:cNvCxnSpPr>
            <a:stCxn id="826" idx="3"/>
            <a:endCxn id="827" idx="1"/>
          </p:cNvCxnSpPr>
          <p:nvPr/>
        </p:nvCxnSpPr>
        <p:spPr>
          <a:xfrm>
            <a:off x="3675425" y="2314696"/>
            <a:ext cx="2982300" cy="0"/>
          </a:xfrm>
          <a:prstGeom prst="straightConnector1">
            <a:avLst/>
          </a:prstGeom>
          <a:noFill/>
          <a:ln cap="flat" cmpd="sng" w="9525">
            <a:solidFill>
              <a:schemeClr val="dk1"/>
            </a:solidFill>
            <a:prstDash val="solid"/>
            <a:round/>
            <a:headEnd len="med" w="med" type="none"/>
            <a:tailEnd len="med" w="med" type="none"/>
          </a:ln>
        </p:spPr>
      </p:cxnSp>
      <p:cxnSp>
        <p:nvCxnSpPr>
          <p:cNvPr id="836" name="Google Shape;836;p50"/>
          <p:cNvCxnSpPr>
            <a:stCxn id="829" idx="3"/>
            <a:endCxn id="830" idx="1"/>
          </p:cNvCxnSpPr>
          <p:nvPr/>
        </p:nvCxnSpPr>
        <p:spPr>
          <a:xfrm>
            <a:off x="3675425" y="3185867"/>
            <a:ext cx="2982300" cy="0"/>
          </a:xfrm>
          <a:prstGeom prst="straightConnector1">
            <a:avLst/>
          </a:prstGeom>
          <a:noFill/>
          <a:ln cap="flat" cmpd="sng" w="9525">
            <a:solidFill>
              <a:schemeClr val="dk1"/>
            </a:solidFill>
            <a:prstDash val="solid"/>
            <a:round/>
            <a:headEnd len="med" w="med" type="none"/>
            <a:tailEnd len="med" w="med" type="none"/>
          </a:ln>
        </p:spPr>
      </p:cxnSp>
      <p:cxnSp>
        <p:nvCxnSpPr>
          <p:cNvPr id="837" name="Google Shape;837;p50"/>
          <p:cNvCxnSpPr>
            <a:stCxn id="832" idx="3"/>
            <a:endCxn id="833" idx="1"/>
          </p:cNvCxnSpPr>
          <p:nvPr/>
        </p:nvCxnSpPr>
        <p:spPr>
          <a:xfrm>
            <a:off x="3675425" y="4057037"/>
            <a:ext cx="2982300" cy="0"/>
          </a:xfrm>
          <a:prstGeom prst="straightConnector1">
            <a:avLst/>
          </a:prstGeom>
          <a:noFill/>
          <a:ln cap="flat" cmpd="sng" w="9525">
            <a:solidFill>
              <a:schemeClr val="dk1"/>
            </a:solidFill>
            <a:prstDash val="solid"/>
            <a:round/>
            <a:headEnd len="med" w="med" type="none"/>
            <a:tailEnd len="med" w="med" type="none"/>
          </a:ln>
        </p:spPr>
      </p:cxnSp>
      <p:sp>
        <p:nvSpPr>
          <p:cNvPr id="838" name="Google Shape;838;p50"/>
          <p:cNvSpPr/>
          <p:nvPr/>
        </p:nvSpPr>
        <p:spPr>
          <a:xfrm>
            <a:off x="3675425" y="4021325"/>
            <a:ext cx="594000" cy="71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0"/>
          <p:cNvSpPr/>
          <p:nvPr/>
        </p:nvSpPr>
        <p:spPr>
          <a:xfrm>
            <a:off x="3675425" y="3150178"/>
            <a:ext cx="2398200" cy="71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0"/>
          <p:cNvSpPr/>
          <p:nvPr/>
        </p:nvSpPr>
        <p:spPr>
          <a:xfrm>
            <a:off x="3675425" y="2279000"/>
            <a:ext cx="1773900" cy="71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51"/>
          <p:cNvSpPr txBox="1"/>
          <p:nvPr>
            <p:ph type="title"/>
          </p:nvPr>
        </p:nvSpPr>
        <p:spPr>
          <a:xfrm>
            <a:off x="4596555" y="1569902"/>
            <a:ext cx="3828300" cy="127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DISCOVER PACKAGING</a:t>
            </a:r>
            <a:endParaRPr/>
          </a:p>
        </p:txBody>
      </p:sp>
      <p:sp>
        <p:nvSpPr>
          <p:cNvPr id="846" name="Google Shape;846;p51"/>
          <p:cNvSpPr txBox="1"/>
          <p:nvPr>
            <p:ph idx="1" type="subTitle"/>
          </p:nvPr>
        </p:nvSpPr>
        <p:spPr>
          <a:xfrm>
            <a:off x="4596556" y="2783098"/>
            <a:ext cx="3828300" cy="7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a:t>
            </a:r>
            <a:r>
              <a:rPr lang="en"/>
              <a:t> can replace the image on the screen with your own work. Just right-click on it and select “Replace image”</a:t>
            </a:r>
            <a:endParaRPr/>
          </a:p>
        </p:txBody>
      </p:sp>
      <p:grpSp>
        <p:nvGrpSpPr>
          <p:cNvPr id="847" name="Google Shape;847;p51"/>
          <p:cNvGrpSpPr/>
          <p:nvPr/>
        </p:nvGrpSpPr>
        <p:grpSpPr>
          <a:xfrm>
            <a:off x="921788" y="1384913"/>
            <a:ext cx="3396900" cy="2373686"/>
            <a:chOff x="811675" y="1343350"/>
            <a:chExt cx="3396900" cy="2373686"/>
          </a:xfrm>
        </p:grpSpPr>
        <p:sp>
          <p:nvSpPr>
            <p:cNvPr id="848" name="Google Shape;848;p51"/>
            <p:cNvSpPr/>
            <p:nvPr/>
          </p:nvSpPr>
          <p:spPr>
            <a:xfrm>
              <a:off x="811675" y="1343350"/>
              <a:ext cx="3396900" cy="2038800"/>
            </a:xfrm>
            <a:prstGeom prst="roundRect">
              <a:avLst>
                <a:gd fmla="val 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1"/>
            <p:cNvSpPr/>
            <p:nvPr/>
          </p:nvSpPr>
          <p:spPr>
            <a:xfrm>
              <a:off x="2012410" y="3382161"/>
              <a:ext cx="995430" cy="334875"/>
            </a:xfrm>
            <a:prstGeom prst="trapezoid">
              <a:avLst>
                <a:gd fmla="val 25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50" name="Google Shape;850;p51"/>
          <p:cNvPicPr preferRelativeResize="0"/>
          <p:nvPr/>
        </p:nvPicPr>
        <p:blipFill>
          <a:blip r:embed="rId3">
            <a:alphaModFix/>
          </a:blip>
          <a:stretch>
            <a:fillRect/>
          </a:stretch>
        </p:blipFill>
        <p:spPr>
          <a:xfrm>
            <a:off x="1098413" y="1538280"/>
            <a:ext cx="3043675" cy="1712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4"/>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a:t>
            </a:r>
            <a:r>
              <a:rPr lang="en"/>
              <a:t>THIS TEMPLATE</a:t>
            </a:r>
            <a:endParaRPr u="none"/>
          </a:p>
        </p:txBody>
      </p:sp>
      <p:sp>
        <p:nvSpPr>
          <p:cNvPr id="312" name="Google Shape;312;p34"/>
          <p:cNvSpPr txBox="1"/>
          <p:nvPr/>
        </p:nvSpPr>
        <p:spPr>
          <a:xfrm>
            <a:off x="720000" y="1075175"/>
            <a:ext cx="7704000" cy="47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Lato"/>
                <a:ea typeface="Lato"/>
                <a:cs typeface="Lato"/>
                <a:sym typeface="Lato"/>
              </a:rPr>
              <a:t>You can delete this slide when you’re done editing the presentation</a:t>
            </a:r>
            <a:endParaRPr b="1" sz="1200">
              <a:solidFill>
                <a:schemeClr val="dk1"/>
              </a:solidFill>
              <a:latin typeface="Lato"/>
              <a:ea typeface="Lato"/>
              <a:cs typeface="Lato"/>
              <a:sym typeface="Lato"/>
            </a:endParaRPr>
          </a:p>
        </p:txBody>
      </p:sp>
      <p:graphicFrame>
        <p:nvGraphicFramePr>
          <p:cNvPr id="313" name="Google Shape;313;p34"/>
          <p:cNvGraphicFramePr/>
          <p:nvPr/>
        </p:nvGraphicFramePr>
        <p:xfrm>
          <a:off x="720000" y="1614825"/>
          <a:ext cx="3000000" cy="3000000"/>
        </p:xfrm>
        <a:graphic>
          <a:graphicData uri="http://schemas.openxmlformats.org/drawingml/2006/table">
            <a:tbl>
              <a:tblPr>
                <a:noFill/>
                <a:tableStyleId>{A3B95FEF-4668-4749-94C1-3E7C6D2AE319}</a:tableStyleId>
              </a:tblPr>
              <a:tblGrid>
                <a:gridCol w="2619875"/>
                <a:gridCol w="5084125"/>
              </a:tblGrid>
              <a:tr h="350500">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3"/>
                        </a:rPr>
                        <a:t>Fonts</a:t>
                      </a:r>
                      <a:endParaRPr b="1" sz="11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To view this template correctly in PowerPoint, download and install the fonts we used</a:t>
                      </a:r>
                      <a:endParaRPr sz="10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4"/>
                        </a:rPr>
                        <a:t>Used</a:t>
                      </a:r>
                      <a:r>
                        <a:rPr b="1" lang="en" sz="1100">
                          <a:solidFill>
                            <a:schemeClr val="hlink"/>
                          </a:solidFill>
                          <a:uFill>
                            <a:noFill/>
                          </a:uFill>
                          <a:latin typeface="Lato"/>
                          <a:ea typeface="Lato"/>
                          <a:cs typeface="Lato"/>
                          <a:sym typeface="Lato"/>
                          <a:hlinkClick action="ppaction://hlinksldjump" r:id="rId5"/>
                        </a:rPr>
                        <a:t> and alternative</a:t>
                      </a:r>
                      <a:r>
                        <a:rPr b="1" lang="en" sz="1100">
                          <a:solidFill>
                            <a:schemeClr val="hlink"/>
                          </a:solidFill>
                          <a:uFill>
                            <a:noFill/>
                          </a:uFill>
                          <a:latin typeface="Lato"/>
                          <a:ea typeface="Lato"/>
                          <a:cs typeface="Lato"/>
                          <a:sym typeface="Lato"/>
                          <a:hlinkClick action="ppaction://hlinksldjump" r:id="rId6"/>
                        </a:rPr>
                        <a:t> resources</a:t>
                      </a:r>
                      <a:endParaRPr b="1" sz="11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7"/>
                        </a:rPr>
                        <a:t>Thanks slide</a:t>
                      </a:r>
                      <a:endParaRPr b="1" sz="11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8"/>
                        </a:rPr>
                        <a:t>Colors</a:t>
                      </a:r>
                      <a:endParaRPr b="1" sz="11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9"/>
                        </a:rPr>
                        <a:t>Icons</a:t>
                      </a:r>
                      <a:r>
                        <a:rPr b="1" lang="en" sz="1100">
                          <a:solidFill>
                            <a:schemeClr val="hlink"/>
                          </a:solidFill>
                          <a:uFill>
                            <a:noFill/>
                          </a:uFill>
                          <a:latin typeface="Lato"/>
                          <a:ea typeface="Lato"/>
                          <a:cs typeface="Lato"/>
                          <a:sym typeface="Lato"/>
                          <a:hlinkClick action="ppaction://hlinksldjump" r:id="rId10"/>
                        </a:rPr>
                        <a:t> and infographic resources</a:t>
                      </a:r>
                      <a:endParaRPr b="1" sz="11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These can be used in the template, and their size and color can be edited</a:t>
                      </a:r>
                      <a:endParaRPr sz="10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latin typeface="Lato"/>
                          <a:ea typeface="Lato"/>
                          <a:cs typeface="Lato"/>
                          <a:sym typeface="Lato"/>
                        </a:rPr>
                        <a:t>Editable presentation theme </a:t>
                      </a:r>
                      <a:endParaRPr b="1" sz="11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b="1" lang="en" sz="1100">
                          <a:solidFill>
                            <a:schemeClr val="dk1"/>
                          </a:solidFill>
                          <a:uFill>
                            <a:noFill/>
                          </a:uFill>
                          <a:latin typeface="Lato"/>
                          <a:ea typeface="Lato"/>
                          <a:cs typeface="Lato"/>
                          <a:sym typeface="Lato"/>
                          <a:hlinkClick r:id="rId11">
                            <a:extLst>
                              <a:ext uri="{A12FA001-AC4F-418D-AE19-62706E023703}">
                                <ahyp:hlinkClr val="tx"/>
                              </a:ext>
                            </a:extLst>
                          </a:hlinkClick>
                        </a:rPr>
                        <a:t>here</a:t>
                      </a:r>
                      <a:endParaRPr sz="1000">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314" name="Google Shape;314;p34"/>
          <p:cNvSpPr txBox="1"/>
          <p:nvPr/>
        </p:nvSpPr>
        <p:spPr>
          <a:xfrm>
            <a:off x="1861969" y="3985325"/>
            <a:ext cx="3284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ato"/>
                <a:ea typeface="Lato"/>
                <a:cs typeface="Lato"/>
                <a:sym typeface="Lato"/>
              </a:rPr>
              <a:t>For more info:</a:t>
            </a:r>
            <a:br>
              <a:rPr b="1" lang="en" sz="800">
                <a:solidFill>
                  <a:schemeClr val="dk1"/>
                </a:solidFill>
                <a:latin typeface="Lato"/>
                <a:ea typeface="Lato"/>
                <a:cs typeface="Lato"/>
                <a:sym typeface="Lato"/>
              </a:rPr>
            </a:br>
            <a:r>
              <a:rPr b="1" lang="en" sz="1000">
                <a:solidFill>
                  <a:schemeClr val="dk1"/>
                </a:solidFill>
                <a:uFill>
                  <a:noFill/>
                </a:uFill>
                <a:latin typeface="Lato"/>
                <a:ea typeface="Lato"/>
                <a:cs typeface="Lato"/>
                <a:sym typeface="Lato"/>
                <a:hlinkClick r:id="rId12">
                  <a:extLst>
                    <a:ext uri="{A12FA001-AC4F-418D-AE19-62706E023703}">
                      <ahyp:hlinkClr val="tx"/>
                    </a:ext>
                  </a:extLst>
                </a:hlinkClick>
              </a:rPr>
              <a:t>SLIDESGO </a:t>
            </a:r>
            <a:r>
              <a:rPr b="1" lang="en" sz="1000">
                <a:solidFill>
                  <a:schemeClr val="dk1"/>
                </a:solidFill>
                <a:latin typeface="Lato"/>
                <a:ea typeface="Lato"/>
                <a:cs typeface="Lato"/>
                <a:sym typeface="Lato"/>
              </a:rPr>
              <a:t>| </a:t>
            </a:r>
            <a:r>
              <a:rPr b="1" lang="en" sz="1000">
                <a:solidFill>
                  <a:schemeClr val="dk1"/>
                </a:solidFill>
                <a:uFill>
                  <a:noFill/>
                </a:uFill>
                <a:latin typeface="Lato"/>
                <a:ea typeface="Lato"/>
                <a:cs typeface="Lato"/>
                <a:sym typeface="Lato"/>
                <a:hlinkClick r:id="rId13">
                  <a:extLst>
                    <a:ext uri="{A12FA001-AC4F-418D-AE19-62706E023703}">
                      <ahyp:hlinkClr val="tx"/>
                    </a:ext>
                  </a:extLst>
                </a:hlinkClick>
              </a:rPr>
              <a:t>BLOG</a:t>
            </a:r>
            <a:r>
              <a:rPr b="1" lang="en" sz="1000">
                <a:solidFill>
                  <a:schemeClr val="dk1"/>
                </a:solidFill>
                <a:latin typeface="Lato"/>
                <a:ea typeface="Lato"/>
                <a:cs typeface="Lato"/>
                <a:sym typeface="Lato"/>
              </a:rPr>
              <a:t> | </a:t>
            </a:r>
            <a:r>
              <a:rPr b="1" lang="en" sz="1000">
                <a:solidFill>
                  <a:schemeClr val="dk1"/>
                </a:solidFill>
                <a:uFill>
                  <a:noFill/>
                </a:uFill>
                <a:latin typeface="Lato"/>
                <a:ea typeface="Lato"/>
                <a:cs typeface="Lato"/>
                <a:sym typeface="Lato"/>
                <a:hlinkClick r:id="rId14">
                  <a:extLst>
                    <a:ext uri="{A12FA001-AC4F-418D-AE19-62706E023703}">
                      <ahyp:hlinkClr val="tx"/>
                    </a:ext>
                  </a:extLst>
                </a:hlinkClick>
              </a:rPr>
              <a:t>FAQ</a:t>
            </a:r>
            <a:r>
              <a:rPr b="1" lang="en" sz="1000">
                <a:solidFill>
                  <a:schemeClr val="dk1"/>
                </a:solidFill>
                <a:latin typeface="Lato"/>
                <a:ea typeface="Lato"/>
                <a:cs typeface="Lato"/>
                <a:sym typeface="Lato"/>
              </a:rPr>
              <a:t>s</a:t>
            </a:r>
            <a:endParaRPr b="1" sz="1000">
              <a:solidFill>
                <a:schemeClr val="dk1"/>
              </a:solidFill>
              <a:latin typeface="Lato"/>
              <a:ea typeface="Lato"/>
              <a:cs typeface="Lato"/>
              <a:sym typeface="Lato"/>
            </a:endParaRPr>
          </a:p>
        </p:txBody>
      </p:sp>
      <p:sp>
        <p:nvSpPr>
          <p:cNvPr id="315" name="Google Shape;315;p34"/>
          <p:cNvSpPr txBox="1"/>
          <p:nvPr/>
        </p:nvSpPr>
        <p:spPr>
          <a:xfrm>
            <a:off x="5146381" y="3985325"/>
            <a:ext cx="3284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ato"/>
                <a:ea typeface="Lato"/>
                <a:cs typeface="Lato"/>
                <a:sym typeface="Lato"/>
              </a:rPr>
              <a:t>You can visit our sister </a:t>
            </a:r>
            <a:r>
              <a:rPr b="1" lang="en" sz="800">
                <a:solidFill>
                  <a:schemeClr val="dk1"/>
                </a:solidFill>
                <a:latin typeface="Lato"/>
                <a:ea typeface="Lato"/>
                <a:cs typeface="Lato"/>
                <a:sym typeface="Lato"/>
              </a:rPr>
              <a:t>projects</a:t>
            </a:r>
            <a:r>
              <a:rPr b="1" lang="en" sz="800">
                <a:solidFill>
                  <a:schemeClr val="dk1"/>
                </a:solidFill>
                <a:latin typeface="Lato"/>
                <a:ea typeface="Lato"/>
                <a:cs typeface="Lato"/>
                <a:sym typeface="Lato"/>
              </a:rPr>
              <a:t>:</a:t>
            </a:r>
            <a:br>
              <a:rPr b="1" lang="en" sz="800">
                <a:solidFill>
                  <a:schemeClr val="dk1"/>
                </a:solidFill>
                <a:latin typeface="Lato"/>
                <a:ea typeface="Lato"/>
                <a:cs typeface="Lato"/>
                <a:sym typeface="Lato"/>
              </a:rPr>
            </a:br>
            <a:r>
              <a:rPr b="1" lang="en" sz="1000">
                <a:solidFill>
                  <a:schemeClr val="dk1"/>
                </a:solidFill>
                <a:uFill>
                  <a:noFill/>
                </a:uFill>
                <a:latin typeface="Lato"/>
                <a:ea typeface="Lato"/>
                <a:cs typeface="Lato"/>
                <a:sym typeface="Lato"/>
                <a:hlinkClick r:id="rId15">
                  <a:extLst>
                    <a:ext uri="{A12FA001-AC4F-418D-AE19-62706E023703}">
                      <ahyp:hlinkClr val="tx"/>
                    </a:ext>
                  </a:extLst>
                </a:hlinkClick>
              </a:rPr>
              <a:t>FREEPIK</a:t>
            </a:r>
            <a:r>
              <a:rPr b="1" lang="en" sz="1000">
                <a:solidFill>
                  <a:schemeClr val="dk1"/>
                </a:solidFill>
                <a:latin typeface="Lato"/>
                <a:ea typeface="Lato"/>
                <a:cs typeface="Lato"/>
                <a:sym typeface="Lato"/>
              </a:rPr>
              <a:t> | </a:t>
            </a:r>
            <a:r>
              <a:rPr b="1" lang="en" sz="1000">
                <a:solidFill>
                  <a:schemeClr val="dk1"/>
                </a:solidFill>
                <a:uFill>
                  <a:noFill/>
                </a:uFill>
                <a:latin typeface="Lato"/>
                <a:ea typeface="Lato"/>
                <a:cs typeface="Lato"/>
                <a:sym typeface="Lato"/>
                <a:hlinkClick r:id="rId16">
                  <a:extLst>
                    <a:ext uri="{A12FA001-AC4F-418D-AE19-62706E023703}">
                      <ahyp:hlinkClr val="tx"/>
                    </a:ext>
                  </a:extLst>
                </a:hlinkClick>
              </a:rPr>
              <a:t>FLATICON</a:t>
            </a:r>
            <a:r>
              <a:rPr b="1" lang="en" sz="1000">
                <a:solidFill>
                  <a:schemeClr val="dk1"/>
                </a:solidFill>
                <a:latin typeface="Lato"/>
                <a:ea typeface="Lato"/>
                <a:cs typeface="Lato"/>
                <a:sym typeface="Lato"/>
              </a:rPr>
              <a:t> | </a:t>
            </a:r>
            <a:r>
              <a:rPr b="1" lang="en" sz="1000">
                <a:solidFill>
                  <a:schemeClr val="dk1"/>
                </a:solidFill>
                <a:uFill>
                  <a:noFill/>
                </a:uFill>
                <a:latin typeface="Lato"/>
                <a:ea typeface="Lato"/>
                <a:cs typeface="Lato"/>
                <a:sym typeface="Lato"/>
                <a:hlinkClick r:id="rId17">
                  <a:extLst>
                    <a:ext uri="{A12FA001-AC4F-418D-AE19-62706E023703}">
                      <ahyp:hlinkClr val="tx"/>
                    </a:ext>
                  </a:extLst>
                </a:hlinkClick>
              </a:rPr>
              <a:t>STORYSET</a:t>
            </a:r>
            <a:r>
              <a:rPr b="1" lang="en" sz="1000">
                <a:solidFill>
                  <a:schemeClr val="dk1"/>
                </a:solidFill>
                <a:latin typeface="Lato"/>
                <a:ea typeface="Lato"/>
                <a:cs typeface="Lato"/>
                <a:sym typeface="Lato"/>
              </a:rPr>
              <a:t> | </a:t>
            </a:r>
            <a:r>
              <a:rPr b="1" lang="en" sz="1000">
                <a:solidFill>
                  <a:schemeClr val="dk1"/>
                </a:solidFill>
                <a:uFill>
                  <a:noFill/>
                </a:uFill>
                <a:latin typeface="Lato"/>
                <a:ea typeface="Lato"/>
                <a:cs typeface="Lato"/>
                <a:sym typeface="Lato"/>
                <a:hlinkClick r:id="rId18">
                  <a:extLst>
                    <a:ext uri="{A12FA001-AC4F-418D-AE19-62706E023703}">
                      <ahyp:hlinkClr val="tx"/>
                    </a:ext>
                  </a:extLst>
                </a:hlinkClick>
              </a:rPr>
              <a:t>WEPIK </a:t>
            </a:r>
            <a:r>
              <a:rPr b="1" lang="en" sz="1000">
                <a:solidFill>
                  <a:schemeClr val="dk1"/>
                </a:solidFill>
                <a:latin typeface="Lato"/>
                <a:ea typeface="Lato"/>
                <a:cs typeface="Lato"/>
                <a:sym typeface="Lato"/>
              </a:rPr>
              <a:t>| </a:t>
            </a:r>
            <a:r>
              <a:rPr b="1" lang="en" sz="1000">
                <a:solidFill>
                  <a:schemeClr val="dk1"/>
                </a:solidFill>
                <a:uFill>
                  <a:noFill/>
                </a:uFill>
                <a:latin typeface="Lato"/>
                <a:ea typeface="Lato"/>
                <a:cs typeface="Lato"/>
                <a:sym typeface="Lato"/>
                <a:hlinkClick r:id="rId19">
                  <a:extLst>
                    <a:ext uri="{A12FA001-AC4F-418D-AE19-62706E023703}">
                      <ahyp:hlinkClr val="tx"/>
                    </a:ext>
                  </a:extLst>
                </a:hlinkClick>
              </a:rPr>
              <a:t>VIDEVO</a:t>
            </a:r>
            <a:endParaRPr b="1" sz="1000">
              <a:solidFill>
                <a:schemeClr val="dk1"/>
              </a:solidFill>
              <a:latin typeface="Lato"/>
              <a:ea typeface="Lato"/>
              <a:cs typeface="Lato"/>
              <a:sym typeface="Lato"/>
            </a:endParaRPr>
          </a:p>
        </p:txBody>
      </p:sp>
      <p:grpSp>
        <p:nvGrpSpPr>
          <p:cNvPr id="316" name="Google Shape;316;p34"/>
          <p:cNvGrpSpPr/>
          <p:nvPr/>
        </p:nvGrpSpPr>
        <p:grpSpPr>
          <a:xfrm>
            <a:off x="735688" y="3791393"/>
            <a:ext cx="909806" cy="759240"/>
            <a:chOff x="3104900" y="3907400"/>
            <a:chExt cx="1330125" cy="1110000"/>
          </a:xfrm>
        </p:grpSpPr>
        <p:sp>
          <p:nvSpPr>
            <p:cNvPr id="317" name="Google Shape;317;p34"/>
            <p:cNvSpPr/>
            <p:nvPr/>
          </p:nvSpPr>
          <p:spPr>
            <a:xfrm>
              <a:off x="3791200" y="4473650"/>
              <a:ext cx="643825" cy="543750"/>
            </a:xfrm>
            <a:custGeom>
              <a:rect b="b" l="l" r="r" t="t"/>
              <a:pathLst>
                <a:path extrusionOk="0" h="21750" w="25753">
                  <a:moveTo>
                    <a:pt x="1" y="0"/>
                  </a:moveTo>
                  <a:lnTo>
                    <a:pt x="1" y="21749"/>
                  </a:lnTo>
                  <a:lnTo>
                    <a:pt x="7006" y="21749"/>
                  </a:lnTo>
                  <a:lnTo>
                    <a:pt x="25753" y="10841"/>
                  </a:lnTo>
                  <a:lnTo>
                    <a:pt x="6973"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4"/>
            <p:cNvSpPr/>
            <p:nvPr/>
          </p:nvSpPr>
          <p:spPr>
            <a:xfrm>
              <a:off x="3787050" y="4299350"/>
              <a:ext cx="442825" cy="708875"/>
            </a:xfrm>
            <a:custGeom>
              <a:rect b="b" l="l" r="r" t="t"/>
              <a:pathLst>
                <a:path extrusionOk="0" h="28355" w="17713">
                  <a:moveTo>
                    <a:pt x="17713" y="1"/>
                  </a:moveTo>
                  <a:lnTo>
                    <a:pt x="67" y="10275"/>
                  </a:lnTo>
                  <a:lnTo>
                    <a:pt x="0" y="28354"/>
                  </a:lnTo>
                  <a:lnTo>
                    <a:pt x="17679" y="18114"/>
                  </a:lnTo>
                  <a:lnTo>
                    <a:pt x="177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4"/>
            <p:cNvSpPr/>
            <p:nvPr/>
          </p:nvSpPr>
          <p:spPr>
            <a:xfrm>
              <a:off x="3787050" y="4299350"/>
              <a:ext cx="442825" cy="708875"/>
            </a:xfrm>
            <a:custGeom>
              <a:rect b="b" l="l" r="r" t="t"/>
              <a:pathLst>
                <a:path extrusionOk="0" h="28355" w="17713">
                  <a:moveTo>
                    <a:pt x="17713" y="1"/>
                  </a:moveTo>
                  <a:lnTo>
                    <a:pt x="0" y="28354"/>
                  </a:lnTo>
                  <a:lnTo>
                    <a:pt x="17679" y="18114"/>
                  </a:lnTo>
                  <a:lnTo>
                    <a:pt x="17713"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4"/>
            <p:cNvSpPr/>
            <p:nvPr/>
          </p:nvSpPr>
          <p:spPr>
            <a:xfrm>
              <a:off x="3104900" y="4164250"/>
              <a:ext cx="683825" cy="843975"/>
            </a:xfrm>
            <a:custGeom>
              <a:rect b="b" l="l" r="r" t="t"/>
              <a:pathLst>
                <a:path extrusionOk="0" h="33759" w="27353">
                  <a:moveTo>
                    <a:pt x="100" y="1"/>
                  </a:moveTo>
                  <a:lnTo>
                    <a:pt x="0" y="18080"/>
                  </a:lnTo>
                  <a:lnTo>
                    <a:pt x="27286" y="33758"/>
                  </a:lnTo>
                  <a:lnTo>
                    <a:pt x="27353" y="15679"/>
                  </a:lnTo>
                  <a:lnTo>
                    <a:pt x="1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4"/>
            <p:cNvSpPr/>
            <p:nvPr/>
          </p:nvSpPr>
          <p:spPr>
            <a:xfrm>
              <a:off x="3107400" y="4035825"/>
              <a:ext cx="901500" cy="520400"/>
            </a:xfrm>
            <a:custGeom>
              <a:rect b="b" l="l" r="r" t="t"/>
              <a:pathLst>
                <a:path extrusionOk="0" h="20816" w="36060">
                  <a:moveTo>
                    <a:pt x="8806" y="1"/>
                  </a:moveTo>
                  <a:lnTo>
                    <a:pt x="0" y="5138"/>
                  </a:lnTo>
                  <a:lnTo>
                    <a:pt x="27253" y="20816"/>
                  </a:lnTo>
                  <a:lnTo>
                    <a:pt x="36059" y="15679"/>
                  </a:lnTo>
                  <a:lnTo>
                    <a:pt x="88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4"/>
            <p:cNvSpPr/>
            <p:nvPr/>
          </p:nvSpPr>
          <p:spPr>
            <a:xfrm>
              <a:off x="3327550" y="3907400"/>
              <a:ext cx="902325" cy="520400"/>
            </a:xfrm>
            <a:custGeom>
              <a:rect b="b" l="l" r="r" t="t"/>
              <a:pathLst>
                <a:path extrusionOk="0" h="20816" w="36093">
                  <a:moveTo>
                    <a:pt x="8840" y="1"/>
                  </a:moveTo>
                  <a:lnTo>
                    <a:pt x="0" y="5138"/>
                  </a:lnTo>
                  <a:lnTo>
                    <a:pt x="27253" y="20816"/>
                  </a:lnTo>
                  <a:lnTo>
                    <a:pt x="36093" y="15679"/>
                  </a:lnTo>
                  <a:lnTo>
                    <a:pt x="8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4"/>
            <p:cNvSpPr/>
            <p:nvPr/>
          </p:nvSpPr>
          <p:spPr>
            <a:xfrm>
              <a:off x="3901300" y="4781375"/>
              <a:ext cx="79250" cy="135950"/>
            </a:xfrm>
            <a:custGeom>
              <a:rect b="b" l="l" r="r" t="t"/>
              <a:pathLst>
                <a:path extrusionOk="0" h="5438" w="3170">
                  <a:moveTo>
                    <a:pt x="2936" y="534"/>
                  </a:moveTo>
                  <a:lnTo>
                    <a:pt x="2936" y="3536"/>
                  </a:lnTo>
                  <a:lnTo>
                    <a:pt x="300" y="5037"/>
                  </a:lnTo>
                  <a:lnTo>
                    <a:pt x="300" y="2035"/>
                  </a:lnTo>
                  <a:lnTo>
                    <a:pt x="2936" y="534"/>
                  </a:lnTo>
                  <a:close/>
                  <a:moveTo>
                    <a:pt x="3169" y="0"/>
                  </a:moveTo>
                  <a:lnTo>
                    <a:pt x="0" y="1835"/>
                  </a:lnTo>
                  <a:lnTo>
                    <a:pt x="0" y="5437"/>
                  </a:lnTo>
                  <a:lnTo>
                    <a:pt x="3169" y="3603"/>
                  </a:lnTo>
                  <a:lnTo>
                    <a:pt x="31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4"/>
            <p:cNvSpPr/>
            <p:nvPr/>
          </p:nvSpPr>
          <p:spPr>
            <a:xfrm>
              <a:off x="3916300" y="4811375"/>
              <a:ext cx="50050" cy="68775"/>
            </a:xfrm>
            <a:custGeom>
              <a:rect b="b" l="l" r="r" t="t"/>
              <a:pathLst>
                <a:path extrusionOk="0" h="2751" w="2002">
                  <a:moveTo>
                    <a:pt x="2002" y="1"/>
                  </a:moveTo>
                  <a:lnTo>
                    <a:pt x="534" y="835"/>
                  </a:lnTo>
                  <a:lnTo>
                    <a:pt x="634" y="1135"/>
                  </a:lnTo>
                  <a:lnTo>
                    <a:pt x="668" y="968"/>
                  </a:lnTo>
                  <a:lnTo>
                    <a:pt x="701" y="835"/>
                  </a:lnTo>
                  <a:lnTo>
                    <a:pt x="734" y="902"/>
                  </a:lnTo>
                  <a:lnTo>
                    <a:pt x="901" y="1502"/>
                  </a:lnTo>
                  <a:lnTo>
                    <a:pt x="701" y="1068"/>
                  </a:lnTo>
                  <a:lnTo>
                    <a:pt x="634" y="1335"/>
                  </a:lnTo>
                  <a:lnTo>
                    <a:pt x="568" y="1535"/>
                  </a:lnTo>
                  <a:lnTo>
                    <a:pt x="501" y="1402"/>
                  </a:lnTo>
                  <a:lnTo>
                    <a:pt x="301" y="935"/>
                  </a:lnTo>
                  <a:lnTo>
                    <a:pt x="1" y="1102"/>
                  </a:lnTo>
                  <a:cubicBezTo>
                    <a:pt x="1" y="1548"/>
                    <a:pt x="203" y="1791"/>
                    <a:pt x="512" y="1791"/>
                  </a:cubicBezTo>
                  <a:cubicBezTo>
                    <a:pt x="619" y="1791"/>
                    <a:pt x="739" y="1762"/>
                    <a:pt x="868" y="1702"/>
                  </a:cubicBezTo>
                  <a:lnTo>
                    <a:pt x="868" y="2369"/>
                  </a:lnTo>
                  <a:lnTo>
                    <a:pt x="534" y="2569"/>
                  </a:lnTo>
                  <a:cubicBezTo>
                    <a:pt x="501" y="2603"/>
                    <a:pt x="468" y="2670"/>
                    <a:pt x="468" y="2703"/>
                  </a:cubicBezTo>
                  <a:cubicBezTo>
                    <a:pt x="468" y="2726"/>
                    <a:pt x="484" y="2750"/>
                    <a:pt x="506" y="2750"/>
                  </a:cubicBezTo>
                  <a:cubicBezTo>
                    <a:pt x="515" y="2750"/>
                    <a:pt x="524" y="2746"/>
                    <a:pt x="534" y="2736"/>
                  </a:cubicBezTo>
                  <a:lnTo>
                    <a:pt x="1368" y="2236"/>
                  </a:lnTo>
                  <a:cubicBezTo>
                    <a:pt x="1402" y="2203"/>
                    <a:pt x="1468" y="2169"/>
                    <a:pt x="1468" y="2102"/>
                  </a:cubicBezTo>
                  <a:cubicBezTo>
                    <a:pt x="1468" y="2079"/>
                    <a:pt x="1435" y="2055"/>
                    <a:pt x="1404" y="2055"/>
                  </a:cubicBezTo>
                  <a:cubicBezTo>
                    <a:pt x="1391" y="2055"/>
                    <a:pt x="1378" y="2059"/>
                    <a:pt x="1368" y="2069"/>
                  </a:cubicBezTo>
                  <a:lnTo>
                    <a:pt x="1035" y="2269"/>
                  </a:lnTo>
                  <a:lnTo>
                    <a:pt x="1035" y="1602"/>
                  </a:lnTo>
                  <a:cubicBezTo>
                    <a:pt x="1568" y="1302"/>
                    <a:pt x="2002" y="568"/>
                    <a:pt x="20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4"/>
            <p:cNvSpPr/>
            <p:nvPr/>
          </p:nvSpPr>
          <p:spPr>
            <a:xfrm>
              <a:off x="3832075" y="4883100"/>
              <a:ext cx="18375" cy="40900"/>
            </a:xfrm>
            <a:custGeom>
              <a:rect b="b" l="l" r="r" t="t"/>
              <a:pathLst>
                <a:path extrusionOk="0" h="1636" w="735">
                  <a:moveTo>
                    <a:pt x="367" y="1"/>
                  </a:moveTo>
                  <a:lnTo>
                    <a:pt x="0" y="835"/>
                  </a:lnTo>
                  <a:lnTo>
                    <a:pt x="201" y="701"/>
                  </a:lnTo>
                  <a:lnTo>
                    <a:pt x="201" y="1635"/>
                  </a:lnTo>
                  <a:lnTo>
                    <a:pt x="534" y="1468"/>
                  </a:lnTo>
                  <a:lnTo>
                    <a:pt x="534" y="501"/>
                  </a:lnTo>
                  <a:lnTo>
                    <a:pt x="734" y="434"/>
                  </a:lnTo>
                  <a:lnTo>
                    <a:pt x="3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4"/>
            <p:cNvSpPr/>
            <p:nvPr/>
          </p:nvSpPr>
          <p:spPr>
            <a:xfrm>
              <a:off x="3832075" y="4908125"/>
              <a:ext cx="40050" cy="29200"/>
            </a:xfrm>
            <a:custGeom>
              <a:rect b="b" l="l" r="r" t="t"/>
              <a:pathLst>
                <a:path extrusionOk="0" h="1168" w="1602">
                  <a:moveTo>
                    <a:pt x="1602" y="0"/>
                  </a:moveTo>
                  <a:lnTo>
                    <a:pt x="0" y="968"/>
                  </a:lnTo>
                  <a:lnTo>
                    <a:pt x="0" y="1168"/>
                  </a:lnTo>
                  <a:lnTo>
                    <a:pt x="1602" y="267"/>
                  </a:lnTo>
                  <a:lnTo>
                    <a:pt x="16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4"/>
            <p:cNvSpPr/>
            <p:nvPr/>
          </p:nvSpPr>
          <p:spPr>
            <a:xfrm>
              <a:off x="3853750" y="4870600"/>
              <a:ext cx="18375" cy="40875"/>
            </a:xfrm>
            <a:custGeom>
              <a:rect b="b" l="l" r="r" t="t"/>
              <a:pathLst>
                <a:path extrusionOk="0" h="1635" w="735">
                  <a:moveTo>
                    <a:pt x="368" y="0"/>
                  </a:moveTo>
                  <a:lnTo>
                    <a:pt x="1" y="834"/>
                  </a:lnTo>
                  <a:lnTo>
                    <a:pt x="1" y="834"/>
                  </a:lnTo>
                  <a:lnTo>
                    <a:pt x="201" y="701"/>
                  </a:lnTo>
                  <a:lnTo>
                    <a:pt x="201" y="1635"/>
                  </a:lnTo>
                  <a:lnTo>
                    <a:pt x="534" y="1468"/>
                  </a:lnTo>
                  <a:lnTo>
                    <a:pt x="534" y="501"/>
                  </a:lnTo>
                  <a:lnTo>
                    <a:pt x="735" y="367"/>
                  </a:lnTo>
                  <a:lnTo>
                    <a:pt x="3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4"/>
            <p:cNvSpPr/>
            <p:nvPr/>
          </p:nvSpPr>
          <p:spPr>
            <a:xfrm>
              <a:off x="3812050" y="4833075"/>
              <a:ext cx="79250" cy="136775"/>
            </a:xfrm>
            <a:custGeom>
              <a:rect b="b" l="l" r="r" t="t"/>
              <a:pathLst>
                <a:path extrusionOk="0" h="5471" w="3170">
                  <a:moveTo>
                    <a:pt x="2903" y="501"/>
                  </a:moveTo>
                  <a:lnTo>
                    <a:pt x="2903" y="3503"/>
                  </a:lnTo>
                  <a:lnTo>
                    <a:pt x="301" y="5004"/>
                  </a:lnTo>
                  <a:lnTo>
                    <a:pt x="301" y="2002"/>
                  </a:lnTo>
                  <a:lnTo>
                    <a:pt x="2903" y="501"/>
                  </a:lnTo>
                  <a:close/>
                  <a:moveTo>
                    <a:pt x="3170" y="0"/>
                  </a:moveTo>
                  <a:lnTo>
                    <a:pt x="1" y="1835"/>
                  </a:lnTo>
                  <a:lnTo>
                    <a:pt x="1" y="5471"/>
                  </a:lnTo>
                  <a:lnTo>
                    <a:pt x="3170" y="3636"/>
                  </a:lnTo>
                  <a:lnTo>
                    <a:pt x="31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4"/>
            <p:cNvSpPr/>
            <p:nvPr/>
          </p:nvSpPr>
          <p:spPr>
            <a:xfrm>
              <a:off x="4008875" y="4772500"/>
              <a:ext cx="40875" cy="55250"/>
            </a:xfrm>
            <a:custGeom>
              <a:rect b="b" l="l" r="r" t="t"/>
              <a:pathLst>
                <a:path extrusionOk="0" h="2210" w="1635">
                  <a:moveTo>
                    <a:pt x="1447" y="0"/>
                  </a:moveTo>
                  <a:cubicBezTo>
                    <a:pt x="1321" y="0"/>
                    <a:pt x="1141" y="68"/>
                    <a:pt x="934" y="188"/>
                  </a:cubicBezTo>
                  <a:lnTo>
                    <a:pt x="934" y="55"/>
                  </a:lnTo>
                  <a:lnTo>
                    <a:pt x="867" y="55"/>
                  </a:lnTo>
                  <a:lnTo>
                    <a:pt x="834" y="88"/>
                  </a:lnTo>
                  <a:lnTo>
                    <a:pt x="834" y="222"/>
                  </a:lnTo>
                  <a:cubicBezTo>
                    <a:pt x="400" y="455"/>
                    <a:pt x="67" y="789"/>
                    <a:pt x="0" y="1089"/>
                  </a:cubicBezTo>
                  <a:cubicBezTo>
                    <a:pt x="34" y="1056"/>
                    <a:pt x="134" y="956"/>
                    <a:pt x="200" y="922"/>
                  </a:cubicBezTo>
                  <a:cubicBezTo>
                    <a:pt x="271" y="899"/>
                    <a:pt x="325" y="875"/>
                    <a:pt x="363" y="875"/>
                  </a:cubicBezTo>
                  <a:cubicBezTo>
                    <a:pt x="378" y="875"/>
                    <a:pt x="391" y="879"/>
                    <a:pt x="400" y="889"/>
                  </a:cubicBezTo>
                  <a:cubicBezTo>
                    <a:pt x="467" y="789"/>
                    <a:pt x="534" y="722"/>
                    <a:pt x="634" y="689"/>
                  </a:cubicBezTo>
                  <a:cubicBezTo>
                    <a:pt x="683" y="640"/>
                    <a:pt x="750" y="609"/>
                    <a:pt x="795" y="609"/>
                  </a:cubicBezTo>
                  <a:cubicBezTo>
                    <a:pt x="811" y="609"/>
                    <a:pt x="825" y="613"/>
                    <a:pt x="834" y="622"/>
                  </a:cubicBezTo>
                  <a:lnTo>
                    <a:pt x="1001" y="455"/>
                  </a:lnTo>
                  <a:cubicBezTo>
                    <a:pt x="1048" y="432"/>
                    <a:pt x="1112" y="408"/>
                    <a:pt x="1157" y="408"/>
                  </a:cubicBezTo>
                  <a:cubicBezTo>
                    <a:pt x="1176" y="408"/>
                    <a:pt x="1191" y="412"/>
                    <a:pt x="1201" y="422"/>
                  </a:cubicBezTo>
                  <a:cubicBezTo>
                    <a:pt x="1234" y="355"/>
                    <a:pt x="1334" y="255"/>
                    <a:pt x="1401" y="222"/>
                  </a:cubicBezTo>
                  <a:cubicBezTo>
                    <a:pt x="1470" y="199"/>
                    <a:pt x="1508" y="160"/>
                    <a:pt x="1557" y="160"/>
                  </a:cubicBezTo>
                  <a:cubicBezTo>
                    <a:pt x="1579" y="160"/>
                    <a:pt x="1604" y="168"/>
                    <a:pt x="1635" y="188"/>
                  </a:cubicBezTo>
                  <a:cubicBezTo>
                    <a:pt x="1635" y="59"/>
                    <a:pt x="1565" y="0"/>
                    <a:pt x="1447" y="0"/>
                  </a:cubicBezTo>
                  <a:close/>
                  <a:moveTo>
                    <a:pt x="834" y="1890"/>
                  </a:moveTo>
                  <a:cubicBezTo>
                    <a:pt x="834" y="1956"/>
                    <a:pt x="801" y="2056"/>
                    <a:pt x="701" y="2090"/>
                  </a:cubicBezTo>
                  <a:cubicBezTo>
                    <a:pt x="683" y="2099"/>
                    <a:pt x="665" y="2103"/>
                    <a:pt x="648" y="2103"/>
                  </a:cubicBezTo>
                  <a:cubicBezTo>
                    <a:pt x="603" y="2103"/>
                    <a:pt x="567" y="2072"/>
                    <a:pt x="567" y="2023"/>
                  </a:cubicBezTo>
                  <a:cubicBezTo>
                    <a:pt x="567" y="2023"/>
                    <a:pt x="567" y="1993"/>
                    <a:pt x="557" y="1993"/>
                  </a:cubicBezTo>
                  <a:cubicBezTo>
                    <a:pt x="552" y="1993"/>
                    <a:pt x="545" y="2001"/>
                    <a:pt x="534" y="2023"/>
                  </a:cubicBezTo>
                  <a:lnTo>
                    <a:pt x="501" y="2056"/>
                  </a:lnTo>
                  <a:lnTo>
                    <a:pt x="501" y="2123"/>
                  </a:lnTo>
                  <a:cubicBezTo>
                    <a:pt x="522" y="2186"/>
                    <a:pt x="543" y="2210"/>
                    <a:pt x="581" y="2210"/>
                  </a:cubicBezTo>
                  <a:cubicBezTo>
                    <a:pt x="603" y="2210"/>
                    <a:pt x="631" y="2202"/>
                    <a:pt x="667" y="2190"/>
                  </a:cubicBezTo>
                  <a:cubicBezTo>
                    <a:pt x="734" y="2123"/>
                    <a:pt x="801" y="2056"/>
                    <a:pt x="834" y="1956"/>
                  </a:cubicBezTo>
                  <a:lnTo>
                    <a:pt x="834" y="189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4"/>
            <p:cNvSpPr/>
            <p:nvPr/>
          </p:nvSpPr>
          <p:spPr>
            <a:xfrm>
              <a:off x="3991350" y="4729650"/>
              <a:ext cx="79250" cy="136800"/>
            </a:xfrm>
            <a:custGeom>
              <a:rect b="b" l="l" r="r" t="t"/>
              <a:pathLst>
                <a:path extrusionOk="0" h="5472" w="3170">
                  <a:moveTo>
                    <a:pt x="2903" y="501"/>
                  </a:moveTo>
                  <a:lnTo>
                    <a:pt x="2903" y="3503"/>
                  </a:lnTo>
                  <a:lnTo>
                    <a:pt x="268" y="5005"/>
                  </a:lnTo>
                  <a:lnTo>
                    <a:pt x="268" y="2002"/>
                  </a:lnTo>
                  <a:lnTo>
                    <a:pt x="2903" y="501"/>
                  </a:lnTo>
                  <a:close/>
                  <a:moveTo>
                    <a:pt x="3170" y="1"/>
                  </a:moveTo>
                  <a:lnTo>
                    <a:pt x="1" y="1836"/>
                  </a:lnTo>
                  <a:lnTo>
                    <a:pt x="1" y="5472"/>
                  </a:lnTo>
                  <a:lnTo>
                    <a:pt x="3170" y="3637"/>
                  </a:lnTo>
                  <a:lnTo>
                    <a:pt x="31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4"/>
            <p:cNvSpPr/>
            <p:nvPr/>
          </p:nvSpPr>
          <p:spPr>
            <a:xfrm>
              <a:off x="3296700" y="4019150"/>
              <a:ext cx="741375" cy="426175"/>
            </a:xfrm>
            <a:custGeom>
              <a:rect b="b" l="l" r="r" t="t"/>
              <a:pathLst>
                <a:path extrusionOk="0" h="17047" w="29655">
                  <a:moveTo>
                    <a:pt x="2402" y="1"/>
                  </a:moveTo>
                  <a:lnTo>
                    <a:pt x="0" y="1368"/>
                  </a:lnTo>
                  <a:lnTo>
                    <a:pt x="27286" y="17046"/>
                  </a:lnTo>
                  <a:lnTo>
                    <a:pt x="29655" y="15678"/>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4"/>
            <p:cNvSpPr/>
            <p:nvPr/>
          </p:nvSpPr>
          <p:spPr>
            <a:xfrm>
              <a:off x="3978850" y="4411100"/>
              <a:ext cx="59225" cy="158475"/>
            </a:xfrm>
            <a:custGeom>
              <a:rect b="b" l="l" r="r" t="t"/>
              <a:pathLst>
                <a:path extrusionOk="0" h="6339" w="2369">
                  <a:moveTo>
                    <a:pt x="2369" y="0"/>
                  </a:moveTo>
                  <a:lnTo>
                    <a:pt x="0" y="1368"/>
                  </a:lnTo>
                  <a:lnTo>
                    <a:pt x="0" y="6338"/>
                  </a:lnTo>
                  <a:lnTo>
                    <a:pt x="334" y="5705"/>
                  </a:lnTo>
                  <a:lnTo>
                    <a:pt x="634" y="6338"/>
                  </a:lnTo>
                  <a:lnTo>
                    <a:pt x="667" y="5871"/>
                  </a:lnTo>
                  <a:lnTo>
                    <a:pt x="968" y="6172"/>
                  </a:lnTo>
                  <a:lnTo>
                    <a:pt x="1034" y="5671"/>
                  </a:lnTo>
                  <a:lnTo>
                    <a:pt x="1401" y="6005"/>
                  </a:lnTo>
                  <a:lnTo>
                    <a:pt x="1535" y="5504"/>
                  </a:lnTo>
                  <a:lnTo>
                    <a:pt x="2002" y="5838"/>
                  </a:lnTo>
                  <a:lnTo>
                    <a:pt x="2135" y="5204"/>
                  </a:lnTo>
                  <a:lnTo>
                    <a:pt x="2369" y="5404"/>
                  </a:lnTo>
                  <a:lnTo>
                    <a:pt x="23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 name="Shape 854"/>
        <p:cNvGrpSpPr/>
        <p:nvPr/>
      </p:nvGrpSpPr>
      <p:grpSpPr>
        <a:xfrm>
          <a:off x="0" y="0"/>
          <a:ext cx="0" cy="0"/>
          <a:chOff x="0" y="0"/>
          <a:chExt cx="0" cy="0"/>
        </a:xfrm>
      </p:grpSpPr>
      <p:sp>
        <p:nvSpPr>
          <p:cNvPr id="855" name="Google Shape;855;p52"/>
          <p:cNvSpPr txBox="1"/>
          <p:nvPr>
            <p:ph idx="1" type="subTitle"/>
          </p:nvPr>
        </p:nvSpPr>
        <p:spPr>
          <a:xfrm>
            <a:off x="1534050" y="3694181"/>
            <a:ext cx="6075900" cy="59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sp>
        <p:nvSpPr>
          <p:cNvPr id="856" name="Google Shape;856;p52"/>
          <p:cNvSpPr txBox="1"/>
          <p:nvPr>
            <p:ph type="title"/>
          </p:nvPr>
        </p:nvSpPr>
        <p:spPr>
          <a:xfrm>
            <a:off x="1534050" y="3010756"/>
            <a:ext cx="6075900" cy="68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FOLLOW OUR TIPS</a:t>
            </a:r>
            <a:endParaRPr/>
          </a:p>
        </p:txBody>
      </p:sp>
      <p:sp>
        <p:nvSpPr>
          <p:cNvPr id="857" name="Google Shape;857;p52"/>
          <p:cNvSpPr/>
          <p:nvPr/>
        </p:nvSpPr>
        <p:spPr>
          <a:xfrm>
            <a:off x="2870038" y="853819"/>
            <a:ext cx="3396900" cy="2038800"/>
          </a:xfrm>
          <a:prstGeom prst="roundRect">
            <a:avLst>
              <a:gd fmla="val 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58" name="Google Shape;858;p52"/>
          <p:cNvPicPr preferRelativeResize="0"/>
          <p:nvPr/>
        </p:nvPicPr>
        <p:blipFill>
          <a:blip r:embed="rId3">
            <a:alphaModFix/>
          </a:blip>
          <a:stretch>
            <a:fillRect/>
          </a:stretch>
        </p:blipFill>
        <p:spPr>
          <a:xfrm>
            <a:off x="2964487" y="970969"/>
            <a:ext cx="3208025" cy="180451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p53"/>
          <p:cNvSpPr/>
          <p:nvPr/>
        </p:nvSpPr>
        <p:spPr>
          <a:xfrm>
            <a:off x="5530256" y="839700"/>
            <a:ext cx="1931400" cy="34641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3"/>
          <p:cNvSpPr txBox="1"/>
          <p:nvPr>
            <p:ph idx="1" type="subTitle"/>
          </p:nvPr>
        </p:nvSpPr>
        <p:spPr>
          <a:xfrm>
            <a:off x="1682344" y="3089100"/>
            <a:ext cx="3461700" cy="79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
        <p:nvSpPr>
          <p:cNvPr id="865" name="Google Shape;865;p53"/>
          <p:cNvSpPr txBox="1"/>
          <p:nvPr>
            <p:ph type="title"/>
          </p:nvPr>
        </p:nvSpPr>
        <p:spPr>
          <a:xfrm>
            <a:off x="1682344" y="1263900"/>
            <a:ext cx="3461700" cy="1825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LEARN MORE ABOUT BRANDING</a:t>
            </a:r>
            <a:endParaRPr/>
          </a:p>
        </p:txBody>
      </p:sp>
      <p:grpSp>
        <p:nvGrpSpPr>
          <p:cNvPr id="866" name="Google Shape;866;p53"/>
          <p:cNvGrpSpPr/>
          <p:nvPr/>
        </p:nvGrpSpPr>
        <p:grpSpPr>
          <a:xfrm>
            <a:off x="720810" y="3408439"/>
            <a:ext cx="1242503" cy="1074514"/>
            <a:chOff x="2999825" y="2381325"/>
            <a:chExt cx="1541950" cy="1333475"/>
          </a:xfrm>
        </p:grpSpPr>
        <p:sp>
          <p:nvSpPr>
            <p:cNvPr id="867" name="Google Shape;867;p53"/>
            <p:cNvSpPr/>
            <p:nvPr/>
          </p:nvSpPr>
          <p:spPr>
            <a:xfrm>
              <a:off x="3771200" y="3123500"/>
              <a:ext cx="723875" cy="591300"/>
            </a:xfrm>
            <a:custGeom>
              <a:rect b="b" l="l" r="r" t="t"/>
              <a:pathLst>
                <a:path extrusionOk="0" h="23652" w="28955">
                  <a:moveTo>
                    <a:pt x="10141" y="1"/>
                  </a:moveTo>
                  <a:lnTo>
                    <a:pt x="0" y="1869"/>
                  </a:lnTo>
                  <a:lnTo>
                    <a:pt x="0" y="23651"/>
                  </a:lnTo>
                  <a:lnTo>
                    <a:pt x="7005" y="23651"/>
                  </a:lnTo>
                  <a:lnTo>
                    <a:pt x="28954" y="10875"/>
                  </a:lnTo>
                  <a:lnTo>
                    <a:pt x="10141"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3"/>
            <p:cNvSpPr/>
            <p:nvPr/>
          </p:nvSpPr>
          <p:spPr>
            <a:xfrm>
              <a:off x="3232475" y="3086825"/>
              <a:ext cx="1076625" cy="627975"/>
            </a:xfrm>
            <a:custGeom>
              <a:rect b="b" l="l" r="r" t="t"/>
              <a:pathLst>
                <a:path extrusionOk="0" h="25119" w="43065">
                  <a:moveTo>
                    <a:pt x="21516" y="0"/>
                  </a:moveTo>
                  <a:lnTo>
                    <a:pt x="1" y="12609"/>
                  </a:lnTo>
                  <a:lnTo>
                    <a:pt x="21549" y="25118"/>
                  </a:lnTo>
                  <a:lnTo>
                    <a:pt x="43065" y="12609"/>
                  </a:lnTo>
                  <a:lnTo>
                    <a:pt x="215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3"/>
            <p:cNvSpPr/>
            <p:nvPr/>
          </p:nvSpPr>
          <p:spPr>
            <a:xfrm>
              <a:off x="3767850" y="2538100"/>
              <a:ext cx="541250" cy="863975"/>
            </a:xfrm>
            <a:custGeom>
              <a:rect b="b" l="l" r="r" t="t"/>
              <a:pathLst>
                <a:path extrusionOk="0" h="34559" w="21650">
                  <a:moveTo>
                    <a:pt x="101" y="0"/>
                  </a:moveTo>
                  <a:lnTo>
                    <a:pt x="1" y="22083"/>
                  </a:lnTo>
                  <a:lnTo>
                    <a:pt x="21616" y="34558"/>
                  </a:lnTo>
                  <a:lnTo>
                    <a:pt x="21650" y="12509"/>
                  </a:lnTo>
                  <a:lnTo>
                    <a:pt x="1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3"/>
            <p:cNvSpPr/>
            <p:nvPr/>
          </p:nvSpPr>
          <p:spPr>
            <a:xfrm>
              <a:off x="3770375" y="2850825"/>
              <a:ext cx="538725" cy="863975"/>
            </a:xfrm>
            <a:custGeom>
              <a:rect b="b" l="l" r="r" t="t"/>
              <a:pathLst>
                <a:path extrusionOk="0" h="34559" w="21549">
                  <a:moveTo>
                    <a:pt x="21549" y="0"/>
                  </a:moveTo>
                  <a:lnTo>
                    <a:pt x="33" y="12509"/>
                  </a:lnTo>
                  <a:lnTo>
                    <a:pt x="0" y="34558"/>
                  </a:lnTo>
                  <a:lnTo>
                    <a:pt x="21515" y="22049"/>
                  </a:lnTo>
                  <a:lnTo>
                    <a:pt x="215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3"/>
            <p:cNvSpPr/>
            <p:nvPr/>
          </p:nvSpPr>
          <p:spPr>
            <a:xfrm>
              <a:off x="3770375" y="2850825"/>
              <a:ext cx="538725" cy="863975"/>
            </a:xfrm>
            <a:custGeom>
              <a:rect b="b" l="l" r="r" t="t"/>
              <a:pathLst>
                <a:path extrusionOk="0" h="34559" w="21549">
                  <a:moveTo>
                    <a:pt x="21549" y="0"/>
                  </a:moveTo>
                  <a:lnTo>
                    <a:pt x="0" y="34558"/>
                  </a:lnTo>
                  <a:lnTo>
                    <a:pt x="21515" y="22049"/>
                  </a:lnTo>
                  <a:lnTo>
                    <a:pt x="21549"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3"/>
            <p:cNvSpPr/>
            <p:nvPr/>
          </p:nvSpPr>
          <p:spPr>
            <a:xfrm>
              <a:off x="3229975" y="2538100"/>
              <a:ext cx="540425" cy="863975"/>
            </a:xfrm>
            <a:custGeom>
              <a:rect b="b" l="l" r="r" t="t"/>
              <a:pathLst>
                <a:path extrusionOk="0" h="34559" w="21617">
                  <a:moveTo>
                    <a:pt x="21616" y="0"/>
                  </a:moveTo>
                  <a:lnTo>
                    <a:pt x="101" y="12509"/>
                  </a:lnTo>
                  <a:lnTo>
                    <a:pt x="1" y="34558"/>
                  </a:lnTo>
                  <a:lnTo>
                    <a:pt x="21516" y="22083"/>
                  </a:lnTo>
                  <a:lnTo>
                    <a:pt x="216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3"/>
            <p:cNvSpPr/>
            <p:nvPr/>
          </p:nvSpPr>
          <p:spPr>
            <a:xfrm>
              <a:off x="3229975" y="2850825"/>
              <a:ext cx="541250" cy="863975"/>
            </a:xfrm>
            <a:custGeom>
              <a:rect b="b" l="l" r="r" t="t"/>
              <a:pathLst>
                <a:path extrusionOk="0" h="34559" w="21650">
                  <a:moveTo>
                    <a:pt x="101" y="0"/>
                  </a:moveTo>
                  <a:lnTo>
                    <a:pt x="1" y="22049"/>
                  </a:lnTo>
                  <a:lnTo>
                    <a:pt x="21616" y="34558"/>
                  </a:lnTo>
                  <a:lnTo>
                    <a:pt x="21649" y="12509"/>
                  </a:lnTo>
                  <a:lnTo>
                    <a:pt x="1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3"/>
            <p:cNvSpPr/>
            <p:nvPr/>
          </p:nvSpPr>
          <p:spPr>
            <a:xfrm>
              <a:off x="3987175" y="3211075"/>
              <a:ext cx="67575" cy="119275"/>
            </a:xfrm>
            <a:custGeom>
              <a:rect b="b" l="l" r="r" t="t"/>
              <a:pathLst>
                <a:path extrusionOk="0" h="4771" w="2703">
                  <a:moveTo>
                    <a:pt x="1335" y="0"/>
                  </a:moveTo>
                  <a:lnTo>
                    <a:pt x="1" y="3003"/>
                  </a:lnTo>
                  <a:lnTo>
                    <a:pt x="735" y="2536"/>
                  </a:lnTo>
                  <a:lnTo>
                    <a:pt x="735" y="4771"/>
                  </a:lnTo>
                  <a:lnTo>
                    <a:pt x="1969" y="4037"/>
                  </a:lnTo>
                  <a:lnTo>
                    <a:pt x="1969" y="1835"/>
                  </a:lnTo>
                  <a:lnTo>
                    <a:pt x="2703" y="1435"/>
                  </a:lnTo>
                  <a:lnTo>
                    <a:pt x="13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3"/>
            <p:cNvSpPr/>
            <p:nvPr/>
          </p:nvSpPr>
          <p:spPr>
            <a:xfrm>
              <a:off x="3987175" y="3271950"/>
              <a:ext cx="149300" cy="107600"/>
            </a:xfrm>
            <a:custGeom>
              <a:rect b="b" l="l" r="r" t="t"/>
              <a:pathLst>
                <a:path extrusionOk="0" h="4304" w="5972">
                  <a:moveTo>
                    <a:pt x="5972" y="1"/>
                  </a:moveTo>
                  <a:lnTo>
                    <a:pt x="1" y="3436"/>
                  </a:lnTo>
                  <a:lnTo>
                    <a:pt x="1" y="4304"/>
                  </a:lnTo>
                  <a:lnTo>
                    <a:pt x="5972" y="868"/>
                  </a:lnTo>
                  <a:lnTo>
                    <a:pt x="59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3"/>
            <p:cNvSpPr/>
            <p:nvPr/>
          </p:nvSpPr>
          <p:spPr>
            <a:xfrm>
              <a:off x="4067250" y="3165200"/>
              <a:ext cx="69225" cy="117625"/>
            </a:xfrm>
            <a:custGeom>
              <a:rect b="b" l="l" r="r" t="t"/>
              <a:pathLst>
                <a:path extrusionOk="0" h="4705" w="2769">
                  <a:moveTo>
                    <a:pt x="1334" y="1"/>
                  </a:moveTo>
                  <a:lnTo>
                    <a:pt x="0" y="2970"/>
                  </a:lnTo>
                  <a:lnTo>
                    <a:pt x="767" y="2503"/>
                  </a:lnTo>
                  <a:lnTo>
                    <a:pt x="767" y="4704"/>
                  </a:lnTo>
                  <a:lnTo>
                    <a:pt x="1968" y="4004"/>
                  </a:lnTo>
                  <a:lnTo>
                    <a:pt x="1968" y="1835"/>
                  </a:lnTo>
                  <a:lnTo>
                    <a:pt x="2769" y="1368"/>
                  </a:lnTo>
                  <a:lnTo>
                    <a:pt x="13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3"/>
            <p:cNvSpPr/>
            <p:nvPr/>
          </p:nvSpPr>
          <p:spPr>
            <a:xfrm>
              <a:off x="3913800" y="3047625"/>
              <a:ext cx="294400" cy="505375"/>
            </a:xfrm>
            <a:custGeom>
              <a:rect b="b" l="l" r="r" t="t"/>
              <a:pathLst>
                <a:path extrusionOk="0" h="20215" w="11776">
                  <a:moveTo>
                    <a:pt x="10741" y="1802"/>
                  </a:moveTo>
                  <a:lnTo>
                    <a:pt x="10775" y="12910"/>
                  </a:lnTo>
                  <a:lnTo>
                    <a:pt x="1068" y="18514"/>
                  </a:lnTo>
                  <a:lnTo>
                    <a:pt x="1001" y="7372"/>
                  </a:lnTo>
                  <a:lnTo>
                    <a:pt x="10741" y="1802"/>
                  </a:lnTo>
                  <a:close/>
                  <a:moveTo>
                    <a:pt x="11742" y="0"/>
                  </a:moveTo>
                  <a:lnTo>
                    <a:pt x="0" y="6739"/>
                  </a:lnTo>
                  <a:lnTo>
                    <a:pt x="67" y="20215"/>
                  </a:lnTo>
                  <a:lnTo>
                    <a:pt x="11776" y="13477"/>
                  </a:lnTo>
                  <a:lnTo>
                    <a:pt x="117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3"/>
            <p:cNvSpPr/>
            <p:nvPr/>
          </p:nvSpPr>
          <p:spPr>
            <a:xfrm>
              <a:off x="3953000" y="3402050"/>
              <a:ext cx="25875" cy="88425"/>
            </a:xfrm>
            <a:custGeom>
              <a:rect b="b" l="l" r="r" t="t"/>
              <a:pathLst>
                <a:path extrusionOk="0" h="3537" w="1035">
                  <a:moveTo>
                    <a:pt x="1034" y="0"/>
                  </a:moveTo>
                  <a:lnTo>
                    <a:pt x="0" y="567"/>
                  </a:lnTo>
                  <a:lnTo>
                    <a:pt x="0" y="3536"/>
                  </a:lnTo>
                  <a:lnTo>
                    <a:pt x="367" y="3336"/>
                  </a:lnTo>
                  <a:lnTo>
                    <a:pt x="367" y="2068"/>
                  </a:lnTo>
                  <a:lnTo>
                    <a:pt x="901" y="1802"/>
                  </a:lnTo>
                  <a:lnTo>
                    <a:pt x="901" y="1368"/>
                  </a:lnTo>
                  <a:lnTo>
                    <a:pt x="367" y="1668"/>
                  </a:lnTo>
                  <a:lnTo>
                    <a:pt x="367" y="767"/>
                  </a:lnTo>
                  <a:lnTo>
                    <a:pt x="1034" y="401"/>
                  </a:lnTo>
                  <a:lnTo>
                    <a:pt x="10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3"/>
            <p:cNvSpPr/>
            <p:nvPr/>
          </p:nvSpPr>
          <p:spPr>
            <a:xfrm>
              <a:off x="3983850" y="3388175"/>
              <a:ext cx="31725" cy="85600"/>
            </a:xfrm>
            <a:custGeom>
              <a:rect b="b" l="l" r="r" t="t"/>
              <a:pathLst>
                <a:path extrusionOk="0" h="3424" w="1269">
                  <a:moveTo>
                    <a:pt x="691" y="469"/>
                  </a:moveTo>
                  <a:cubicBezTo>
                    <a:pt x="758" y="469"/>
                    <a:pt x="801" y="536"/>
                    <a:pt x="801" y="689"/>
                  </a:cubicBezTo>
                  <a:lnTo>
                    <a:pt x="801" y="956"/>
                  </a:lnTo>
                  <a:cubicBezTo>
                    <a:pt x="801" y="1222"/>
                    <a:pt x="701" y="1322"/>
                    <a:pt x="534" y="1456"/>
                  </a:cubicBezTo>
                  <a:lnTo>
                    <a:pt x="367" y="1556"/>
                  </a:lnTo>
                  <a:lnTo>
                    <a:pt x="367" y="622"/>
                  </a:lnTo>
                  <a:lnTo>
                    <a:pt x="568" y="522"/>
                  </a:lnTo>
                  <a:cubicBezTo>
                    <a:pt x="614" y="487"/>
                    <a:pt x="656" y="469"/>
                    <a:pt x="691" y="469"/>
                  </a:cubicBezTo>
                  <a:close/>
                  <a:moveTo>
                    <a:pt x="967" y="0"/>
                  </a:moveTo>
                  <a:cubicBezTo>
                    <a:pt x="882" y="0"/>
                    <a:pt x="772" y="41"/>
                    <a:pt x="634" y="122"/>
                  </a:cubicBezTo>
                  <a:lnTo>
                    <a:pt x="0" y="455"/>
                  </a:lnTo>
                  <a:lnTo>
                    <a:pt x="0" y="3424"/>
                  </a:lnTo>
                  <a:lnTo>
                    <a:pt x="401" y="3157"/>
                  </a:lnTo>
                  <a:lnTo>
                    <a:pt x="401" y="1956"/>
                  </a:lnTo>
                  <a:lnTo>
                    <a:pt x="534" y="1890"/>
                  </a:lnTo>
                  <a:cubicBezTo>
                    <a:pt x="594" y="1841"/>
                    <a:pt x="646" y="1815"/>
                    <a:pt x="687" y="1815"/>
                  </a:cubicBezTo>
                  <a:cubicBezTo>
                    <a:pt x="760" y="1815"/>
                    <a:pt x="801" y="1898"/>
                    <a:pt x="801" y="2090"/>
                  </a:cubicBezTo>
                  <a:lnTo>
                    <a:pt x="801" y="2557"/>
                  </a:lnTo>
                  <a:cubicBezTo>
                    <a:pt x="801" y="2790"/>
                    <a:pt x="801" y="2790"/>
                    <a:pt x="834" y="2890"/>
                  </a:cubicBezTo>
                  <a:lnTo>
                    <a:pt x="1268" y="2623"/>
                  </a:lnTo>
                  <a:cubicBezTo>
                    <a:pt x="1201" y="2557"/>
                    <a:pt x="1201" y="2423"/>
                    <a:pt x="1201" y="2290"/>
                  </a:cubicBezTo>
                  <a:lnTo>
                    <a:pt x="1235" y="1923"/>
                  </a:lnTo>
                  <a:cubicBezTo>
                    <a:pt x="1201" y="1623"/>
                    <a:pt x="1168" y="1456"/>
                    <a:pt x="968" y="1456"/>
                  </a:cubicBezTo>
                  <a:cubicBezTo>
                    <a:pt x="1135" y="1256"/>
                    <a:pt x="1201" y="989"/>
                    <a:pt x="1201" y="722"/>
                  </a:cubicBezTo>
                  <a:lnTo>
                    <a:pt x="1201" y="455"/>
                  </a:lnTo>
                  <a:cubicBezTo>
                    <a:pt x="1201" y="149"/>
                    <a:pt x="1130" y="0"/>
                    <a:pt x="9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3"/>
            <p:cNvSpPr/>
            <p:nvPr/>
          </p:nvSpPr>
          <p:spPr>
            <a:xfrm>
              <a:off x="4017200" y="3364525"/>
              <a:ext cx="36725" cy="88425"/>
            </a:xfrm>
            <a:custGeom>
              <a:rect b="b" l="l" r="r" t="t"/>
              <a:pathLst>
                <a:path extrusionOk="0" h="3537" w="1469">
                  <a:moveTo>
                    <a:pt x="701" y="701"/>
                  </a:moveTo>
                  <a:lnTo>
                    <a:pt x="901" y="2068"/>
                  </a:lnTo>
                  <a:lnTo>
                    <a:pt x="534" y="2268"/>
                  </a:lnTo>
                  <a:lnTo>
                    <a:pt x="701" y="701"/>
                  </a:lnTo>
                  <a:close/>
                  <a:moveTo>
                    <a:pt x="1035" y="0"/>
                  </a:moveTo>
                  <a:lnTo>
                    <a:pt x="434" y="334"/>
                  </a:lnTo>
                  <a:lnTo>
                    <a:pt x="1" y="3536"/>
                  </a:lnTo>
                  <a:lnTo>
                    <a:pt x="368" y="3336"/>
                  </a:lnTo>
                  <a:lnTo>
                    <a:pt x="468" y="2735"/>
                  </a:lnTo>
                  <a:lnTo>
                    <a:pt x="968" y="2469"/>
                  </a:lnTo>
                  <a:lnTo>
                    <a:pt x="1035" y="2969"/>
                  </a:lnTo>
                  <a:lnTo>
                    <a:pt x="1468" y="2702"/>
                  </a:lnTo>
                  <a:lnTo>
                    <a:pt x="10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3"/>
            <p:cNvSpPr/>
            <p:nvPr/>
          </p:nvSpPr>
          <p:spPr>
            <a:xfrm>
              <a:off x="4057225" y="3344200"/>
              <a:ext cx="31725" cy="78650"/>
            </a:xfrm>
            <a:custGeom>
              <a:rect b="b" l="l" r="r" t="t"/>
              <a:pathLst>
                <a:path extrusionOk="0" h="3146" w="1269">
                  <a:moveTo>
                    <a:pt x="942" y="0"/>
                  </a:moveTo>
                  <a:cubicBezTo>
                    <a:pt x="854" y="0"/>
                    <a:pt x="741" y="37"/>
                    <a:pt x="601" y="113"/>
                  </a:cubicBezTo>
                  <a:cubicBezTo>
                    <a:pt x="201" y="346"/>
                    <a:pt x="1" y="713"/>
                    <a:pt x="68" y="1147"/>
                  </a:cubicBezTo>
                  <a:lnTo>
                    <a:pt x="68" y="2681"/>
                  </a:lnTo>
                  <a:cubicBezTo>
                    <a:pt x="90" y="2998"/>
                    <a:pt x="174" y="3146"/>
                    <a:pt x="361" y="3146"/>
                  </a:cubicBezTo>
                  <a:cubicBezTo>
                    <a:pt x="450" y="3146"/>
                    <a:pt x="562" y="3113"/>
                    <a:pt x="701" y="3048"/>
                  </a:cubicBezTo>
                  <a:cubicBezTo>
                    <a:pt x="1068" y="2848"/>
                    <a:pt x="1268" y="2414"/>
                    <a:pt x="1268" y="1981"/>
                  </a:cubicBezTo>
                  <a:lnTo>
                    <a:pt x="1268" y="1047"/>
                  </a:lnTo>
                  <a:lnTo>
                    <a:pt x="701" y="1380"/>
                  </a:lnTo>
                  <a:lnTo>
                    <a:pt x="701" y="1814"/>
                  </a:lnTo>
                  <a:lnTo>
                    <a:pt x="868" y="1680"/>
                  </a:lnTo>
                  <a:lnTo>
                    <a:pt x="868" y="2214"/>
                  </a:lnTo>
                  <a:cubicBezTo>
                    <a:pt x="868" y="2414"/>
                    <a:pt x="768" y="2548"/>
                    <a:pt x="668" y="2648"/>
                  </a:cubicBezTo>
                  <a:cubicBezTo>
                    <a:pt x="628" y="2668"/>
                    <a:pt x="590" y="2679"/>
                    <a:pt x="558" y="2679"/>
                  </a:cubicBezTo>
                  <a:cubicBezTo>
                    <a:pt x="483" y="2679"/>
                    <a:pt x="435" y="2621"/>
                    <a:pt x="435" y="2481"/>
                  </a:cubicBezTo>
                  <a:lnTo>
                    <a:pt x="435" y="880"/>
                  </a:lnTo>
                  <a:cubicBezTo>
                    <a:pt x="435" y="680"/>
                    <a:pt x="535" y="546"/>
                    <a:pt x="668" y="480"/>
                  </a:cubicBezTo>
                  <a:cubicBezTo>
                    <a:pt x="703" y="445"/>
                    <a:pt x="737" y="426"/>
                    <a:pt x="768" y="426"/>
                  </a:cubicBezTo>
                  <a:cubicBezTo>
                    <a:pt x="825" y="426"/>
                    <a:pt x="868" y="494"/>
                    <a:pt x="868" y="646"/>
                  </a:cubicBezTo>
                  <a:lnTo>
                    <a:pt x="868" y="980"/>
                  </a:lnTo>
                  <a:lnTo>
                    <a:pt x="1235" y="746"/>
                  </a:lnTo>
                  <a:lnTo>
                    <a:pt x="1235" y="480"/>
                  </a:lnTo>
                  <a:cubicBezTo>
                    <a:pt x="1213" y="163"/>
                    <a:pt x="1129"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3"/>
            <p:cNvSpPr/>
            <p:nvPr/>
          </p:nvSpPr>
          <p:spPr>
            <a:xfrm>
              <a:off x="4093100" y="3328650"/>
              <a:ext cx="10850" cy="80925"/>
            </a:xfrm>
            <a:custGeom>
              <a:rect b="b" l="l" r="r" t="t"/>
              <a:pathLst>
                <a:path extrusionOk="0" h="3237" w="434">
                  <a:moveTo>
                    <a:pt x="434" y="1"/>
                  </a:moveTo>
                  <a:lnTo>
                    <a:pt x="0" y="268"/>
                  </a:lnTo>
                  <a:lnTo>
                    <a:pt x="67" y="3236"/>
                  </a:lnTo>
                  <a:lnTo>
                    <a:pt x="434" y="2970"/>
                  </a:lnTo>
                  <a:lnTo>
                    <a:pt x="4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3"/>
            <p:cNvSpPr/>
            <p:nvPr/>
          </p:nvSpPr>
          <p:spPr>
            <a:xfrm>
              <a:off x="4111450" y="3319475"/>
              <a:ext cx="26700" cy="79250"/>
            </a:xfrm>
            <a:custGeom>
              <a:rect b="b" l="l" r="r" t="t"/>
              <a:pathLst>
                <a:path extrusionOk="0" h="3170" w="1068">
                  <a:moveTo>
                    <a:pt x="400" y="1"/>
                  </a:moveTo>
                  <a:lnTo>
                    <a:pt x="0" y="201"/>
                  </a:lnTo>
                  <a:lnTo>
                    <a:pt x="0" y="3170"/>
                  </a:lnTo>
                  <a:lnTo>
                    <a:pt x="1068" y="2536"/>
                  </a:lnTo>
                  <a:lnTo>
                    <a:pt x="1068" y="2136"/>
                  </a:lnTo>
                  <a:lnTo>
                    <a:pt x="400" y="2503"/>
                  </a:lnTo>
                  <a:lnTo>
                    <a:pt x="4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3"/>
            <p:cNvSpPr/>
            <p:nvPr/>
          </p:nvSpPr>
          <p:spPr>
            <a:xfrm>
              <a:off x="4142300" y="3291125"/>
              <a:ext cx="28375" cy="90100"/>
            </a:xfrm>
            <a:custGeom>
              <a:rect b="b" l="l" r="r" t="t"/>
              <a:pathLst>
                <a:path extrusionOk="0" h="3604" w="1135">
                  <a:moveTo>
                    <a:pt x="1134" y="1"/>
                  </a:moveTo>
                  <a:lnTo>
                    <a:pt x="0" y="635"/>
                  </a:lnTo>
                  <a:lnTo>
                    <a:pt x="0" y="3603"/>
                  </a:lnTo>
                  <a:lnTo>
                    <a:pt x="1134" y="2970"/>
                  </a:lnTo>
                  <a:lnTo>
                    <a:pt x="1134" y="2503"/>
                  </a:lnTo>
                  <a:lnTo>
                    <a:pt x="434" y="2936"/>
                  </a:lnTo>
                  <a:lnTo>
                    <a:pt x="434" y="2069"/>
                  </a:lnTo>
                  <a:lnTo>
                    <a:pt x="968" y="1769"/>
                  </a:lnTo>
                  <a:lnTo>
                    <a:pt x="968" y="1302"/>
                  </a:lnTo>
                  <a:lnTo>
                    <a:pt x="434" y="1635"/>
                  </a:lnTo>
                  <a:lnTo>
                    <a:pt x="434" y="835"/>
                  </a:lnTo>
                  <a:lnTo>
                    <a:pt x="1134" y="434"/>
                  </a:lnTo>
                  <a:lnTo>
                    <a:pt x="11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3"/>
            <p:cNvSpPr/>
            <p:nvPr/>
          </p:nvSpPr>
          <p:spPr>
            <a:xfrm>
              <a:off x="2999825" y="2850825"/>
              <a:ext cx="771400" cy="414475"/>
            </a:xfrm>
            <a:custGeom>
              <a:rect b="b" l="l" r="r" t="t"/>
              <a:pathLst>
                <a:path extrusionOk="0" h="16579" w="30856">
                  <a:moveTo>
                    <a:pt x="9307" y="0"/>
                  </a:moveTo>
                  <a:lnTo>
                    <a:pt x="0" y="4070"/>
                  </a:lnTo>
                  <a:lnTo>
                    <a:pt x="21615" y="16579"/>
                  </a:lnTo>
                  <a:lnTo>
                    <a:pt x="30855" y="12509"/>
                  </a:lnTo>
                  <a:lnTo>
                    <a:pt x="93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3"/>
            <p:cNvSpPr/>
            <p:nvPr/>
          </p:nvSpPr>
          <p:spPr>
            <a:xfrm>
              <a:off x="3044850" y="2408825"/>
              <a:ext cx="725550" cy="442025"/>
            </a:xfrm>
            <a:custGeom>
              <a:rect b="b" l="l" r="r" t="t"/>
              <a:pathLst>
                <a:path extrusionOk="0" h="17681" w="29022">
                  <a:moveTo>
                    <a:pt x="21549" y="1"/>
                  </a:moveTo>
                  <a:lnTo>
                    <a:pt x="0" y="12510"/>
                  </a:lnTo>
                  <a:lnTo>
                    <a:pt x="7506" y="17680"/>
                  </a:lnTo>
                  <a:lnTo>
                    <a:pt x="29021" y="5171"/>
                  </a:lnTo>
                  <a:lnTo>
                    <a:pt x="215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3"/>
            <p:cNvSpPr/>
            <p:nvPr/>
          </p:nvSpPr>
          <p:spPr>
            <a:xfrm>
              <a:off x="3771200" y="2850825"/>
              <a:ext cx="723875" cy="442000"/>
            </a:xfrm>
            <a:custGeom>
              <a:rect b="b" l="l" r="r" t="t"/>
              <a:pathLst>
                <a:path extrusionOk="0" h="17680" w="28955">
                  <a:moveTo>
                    <a:pt x="21516" y="0"/>
                  </a:moveTo>
                  <a:lnTo>
                    <a:pt x="0" y="12509"/>
                  </a:lnTo>
                  <a:lnTo>
                    <a:pt x="7406" y="17679"/>
                  </a:lnTo>
                  <a:lnTo>
                    <a:pt x="28954" y="5171"/>
                  </a:lnTo>
                  <a:lnTo>
                    <a:pt x="215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3"/>
            <p:cNvSpPr/>
            <p:nvPr/>
          </p:nvSpPr>
          <p:spPr>
            <a:xfrm>
              <a:off x="3770375" y="2381325"/>
              <a:ext cx="771400" cy="469525"/>
            </a:xfrm>
            <a:custGeom>
              <a:rect b="b" l="l" r="r" t="t"/>
              <a:pathLst>
                <a:path extrusionOk="0" h="18781" w="30856">
                  <a:moveTo>
                    <a:pt x="9240" y="0"/>
                  </a:moveTo>
                  <a:lnTo>
                    <a:pt x="0" y="6271"/>
                  </a:lnTo>
                  <a:lnTo>
                    <a:pt x="21549" y="18780"/>
                  </a:lnTo>
                  <a:lnTo>
                    <a:pt x="30855" y="12509"/>
                  </a:lnTo>
                  <a:lnTo>
                    <a:pt x="92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89" name="Google Shape;889;p53"/>
          <p:cNvPicPr preferRelativeResize="0"/>
          <p:nvPr/>
        </p:nvPicPr>
        <p:blipFill rotWithShape="1">
          <a:blip r:embed="rId3">
            <a:alphaModFix/>
          </a:blip>
          <a:srcRect b="0" l="8256" r="55924" t="0"/>
          <a:stretch/>
        </p:blipFill>
        <p:spPr>
          <a:xfrm>
            <a:off x="5552950" y="1079963"/>
            <a:ext cx="1885999" cy="29617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 name="Shape 893"/>
        <p:cNvGrpSpPr/>
        <p:nvPr/>
      </p:nvGrpSpPr>
      <p:grpSpPr>
        <a:xfrm>
          <a:off x="0" y="0"/>
          <a:ext cx="0" cy="0"/>
          <a:chOff x="0" y="0"/>
          <a:chExt cx="0" cy="0"/>
        </a:xfrm>
      </p:grpSpPr>
      <p:sp>
        <p:nvSpPr>
          <p:cNvPr id="894" name="Google Shape;894;p54"/>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PACKAGING DESIGN MUSEUMS</a:t>
            </a:r>
            <a:endParaRPr b="1" u="none"/>
          </a:p>
        </p:txBody>
      </p:sp>
      <p:grpSp>
        <p:nvGrpSpPr>
          <p:cNvPr id="895" name="Google Shape;895;p54"/>
          <p:cNvGrpSpPr/>
          <p:nvPr/>
        </p:nvGrpSpPr>
        <p:grpSpPr>
          <a:xfrm>
            <a:off x="877264" y="1637087"/>
            <a:ext cx="4629253" cy="2466172"/>
            <a:chOff x="233350" y="949250"/>
            <a:chExt cx="7137300" cy="3802300"/>
          </a:xfrm>
        </p:grpSpPr>
        <p:sp>
          <p:nvSpPr>
            <p:cNvPr id="896" name="Google Shape;896;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 name="Google Shape;947;p54"/>
          <p:cNvSpPr/>
          <p:nvPr/>
        </p:nvSpPr>
        <p:spPr>
          <a:xfrm>
            <a:off x="6279500" y="1195175"/>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01</a:t>
            </a:r>
            <a:endParaRPr>
              <a:solidFill>
                <a:schemeClr val="dk1"/>
              </a:solidFill>
            </a:endParaRPr>
          </a:p>
        </p:txBody>
      </p:sp>
      <p:sp>
        <p:nvSpPr>
          <p:cNvPr id="948" name="Google Shape;948;p54"/>
          <p:cNvSpPr/>
          <p:nvPr/>
        </p:nvSpPr>
        <p:spPr>
          <a:xfrm>
            <a:off x="6279500" y="2300363"/>
            <a:ext cx="17739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02</a:t>
            </a:r>
            <a:endParaRPr>
              <a:solidFill>
                <a:schemeClr val="dk1"/>
              </a:solidFill>
            </a:endParaRPr>
          </a:p>
        </p:txBody>
      </p:sp>
      <p:sp>
        <p:nvSpPr>
          <p:cNvPr id="949" name="Google Shape;949;p54"/>
          <p:cNvSpPr/>
          <p:nvPr/>
        </p:nvSpPr>
        <p:spPr>
          <a:xfrm>
            <a:off x="6279500" y="3405575"/>
            <a:ext cx="1773900" cy="36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03</a:t>
            </a:r>
            <a:endParaRPr>
              <a:solidFill>
                <a:schemeClr val="dk1"/>
              </a:solidFill>
            </a:endParaRPr>
          </a:p>
        </p:txBody>
      </p:sp>
      <p:sp>
        <p:nvSpPr>
          <p:cNvPr id="950" name="Google Shape;950;p54"/>
          <p:cNvSpPr/>
          <p:nvPr/>
        </p:nvSpPr>
        <p:spPr>
          <a:xfrm>
            <a:off x="6061250" y="1560875"/>
            <a:ext cx="2210400" cy="52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LONDON</a:t>
            </a:r>
            <a:endParaRPr sz="2400">
              <a:solidFill>
                <a:schemeClr val="dk1"/>
              </a:solidFill>
              <a:latin typeface="Amiko"/>
              <a:ea typeface="Amiko"/>
              <a:cs typeface="Amiko"/>
              <a:sym typeface="Amiko"/>
            </a:endParaRPr>
          </a:p>
        </p:txBody>
      </p:sp>
      <p:sp>
        <p:nvSpPr>
          <p:cNvPr id="951" name="Google Shape;951;p54"/>
          <p:cNvSpPr/>
          <p:nvPr/>
        </p:nvSpPr>
        <p:spPr>
          <a:xfrm>
            <a:off x="6061250" y="1934675"/>
            <a:ext cx="22104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Venus is very hot</a:t>
            </a:r>
            <a:endParaRPr>
              <a:solidFill>
                <a:schemeClr val="dk1"/>
              </a:solidFill>
              <a:latin typeface="Lato"/>
              <a:ea typeface="Lato"/>
              <a:cs typeface="Lato"/>
              <a:sym typeface="Lato"/>
            </a:endParaRPr>
          </a:p>
        </p:txBody>
      </p:sp>
      <p:sp>
        <p:nvSpPr>
          <p:cNvPr id="952" name="Google Shape;952;p54"/>
          <p:cNvSpPr/>
          <p:nvPr/>
        </p:nvSpPr>
        <p:spPr>
          <a:xfrm>
            <a:off x="6061250" y="2666075"/>
            <a:ext cx="2210400" cy="52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MOSCOW</a:t>
            </a:r>
            <a:endParaRPr sz="2400">
              <a:solidFill>
                <a:schemeClr val="dk1"/>
              </a:solidFill>
              <a:latin typeface="Amiko"/>
              <a:ea typeface="Amiko"/>
              <a:cs typeface="Amiko"/>
              <a:sym typeface="Amiko"/>
            </a:endParaRPr>
          </a:p>
        </p:txBody>
      </p:sp>
      <p:sp>
        <p:nvSpPr>
          <p:cNvPr id="953" name="Google Shape;953;p54"/>
          <p:cNvSpPr/>
          <p:nvPr/>
        </p:nvSpPr>
        <p:spPr>
          <a:xfrm>
            <a:off x="6061250" y="3039875"/>
            <a:ext cx="22104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Mars is a cold place</a:t>
            </a:r>
            <a:endParaRPr>
              <a:solidFill>
                <a:schemeClr val="dk1"/>
              </a:solidFill>
              <a:latin typeface="Lato"/>
              <a:ea typeface="Lato"/>
              <a:cs typeface="Lato"/>
              <a:sym typeface="Lato"/>
            </a:endParaRPr>
          </a:p>
        </p:txBody>
      </p:sp>
      <p:sp>
        <p:nvSpPr>
          <p:cNvPr id="954" name="Google Shape;954;p54"/>
          <p:cNvSpPr/>
          <p:nvPr/>
        </p:nvSpPr>
        <p:spPr>
          <a:xfrm>
            <a:off x="6061250" y="3771275"/>
            <a:ext cx="2210400" cy="52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HEIDELBERG</a:t>
            </a:r>
            <a:endParaRPr sz="2400">
              <a:solidFill>
                <a:schemeClr val="dk1"/>
              </a:solidFill>
              <a:latin typeface="Amiko"/>
              <a:ea typeface="Amiko"/>
              <a:cs typeface="Amiko"/>
              <a:sym typeface="Amiko"/>
            </a:endParaRPr>
          </a:p>
        </p:txBody>
      </p:sp>
      <p:sp>
        <p:nvSpPr>
          <p:cNvPr id="955" name="Google Shape;955;p54"/>
          <p:cNvSpPr/>
          <p:nvPr/>
        </p:nvSpPr>
        <p:spPr>
          <a:xfrm>
            <a:off x="6061250" y="4145075"/>
            <a:ext cx="22104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Saturn is a gas giant</a:t>
            </a:r>
            <a:endParaRPr>
              <a:solidFill>
                <a:schemeClr val="dk1"/>
              </a:solidFill>
              <a:latin typeface="Lato"/>
              <a:ea typeface="Lato"/>
              <a:cs typeface="Lato"/>
              <a:sym typeface="Lato"/>
            </a:endParaRPr>
          </a:p>
        </p:txBody>
      </p:sp>
      <p:sp>
        <p:nvSpPr>
          <p:cNvPr id="956" name="Google Shape;956;p54"/>
          <p:cNvSpPr/>
          <p:nvPr/>
        </p:nvSpPr>
        <p:spPr>
          <a:xfrm>
            <a:off x="3431275" y="1942025"/>
            <a:ext cx="208200" cy="208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4"/>
          <p:cNvSpPr/>
          <p:nvPr/>
        </p:nvSpPr>
        <p:spPr>
          <a:xfrm>
            <a:off x="2976300" y="2087075"/>
            <a:ext cx="208200" cy="20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4"/>
          <p:cNvSpPr/>
          <p:nvPr/>
        </p:nvSpPr>
        <p:spPr>
          <a:xfrm>
            <a:off x="2709975" y="2013425"/>
            <a:ext cx="208200" cy="208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 name="Shape 962"/>
        <p:cNvGrpSpPr/>
        <p:nvPr/>
      </p:nvGrpSpPr>
      <p:grpSpPr>
        <a:xfrm>
          <a:off x="0" y="0"/>
          <a:ext cx="0" cy="0"/>
          <a:chOff x="0" y="0"/>
          <a:chExt cx="0" cy="0"/>
        </a:xfrm>
      </p:grpSpPr>
      <p:sp>
        <p:nvSpPr>
          <p:cNvPr id="963" name="Google Shape;963;p55"/>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YOUR PACKAGING</a:t>
            </a:r>
            <a:endParaRPr/>
          </a:p>
        </p:txBody>
      </p:sp>
      <p:sp>
        <p:nvSpPr>
          <p:cNvPr id="964" name="Google Shape;964;p55"/>
          <p:cNvSpPr/>
          <p:nvPr/>
        </p:nvSpPr>
        <p:spPr>
          <a:xfrm>
            <a:off x="712235" y="1369350"/>
            <a:ext cx="2468100" cy="909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PROTECT PRODUCT</a:t>
            </a:r>
            <a:endParaRPr sz="2400">
              <a:solidFill>
                <a:schemeClr val="dk1"/>
              </a:solidFill>
              <a:latin typeface="Amiko"/>
              <a:ea typeface="Amiko"/>
              <a:cs typeface="Amiko"/>
              <a:sym typeface="Amiko"/>
            </a:endParaRPr>
          </a:p>
        </p:txBody>
      </p:sp>
      <p:sp>
        <p:nvSpPr>
          <p:cNvPr id="965" name="Google Shape;965;p55"/>
          <p:cNvSpPr/>
          <p:nvPr/>
        </p:nvSpPr>
        <p:spPr>
          <a:xfrm>
            <a:off x="714485" y="3778725"/>
            <a:ext cx="2463600" cy="53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Mercury is the closest planet to the Sun and the smallest</a:t>
            </a:r>
            <a:endParaRPr>
              <a:solidFill>
                <a:schemeClr val="dk1"/>
              </a:solidFill>
              <a:latin typeface="Lato"/>
              <a:ea typeface="Lato"/>
              <a:cs typeface="Lato"/>
              <a:sym typeface="Lato"/>
            </a:endParaRPr>
          </a:p>
        </p:txBody>
      </p:sp>
      <p:sp>
        <p:nvSpPr>
          <p:cNvPr id="966" name="Google Shape;966;p55"/>
          <p:cNvSpPr/>
          <p:nvPr/>
        </p:nvSpPr>
        <p:spPr>
          <a:xfrm>
            <a:off x="3337950" y="1369350"/>
            <a:ext cx="2468100" cy="909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REUSABLE OR RECYCLABLE </a:t>
            </a:r>
            <a:endParaRPr sz="2400">
              <a:solidFill>
                <a:schemeClr val="dk1"/>
              </a:solidFill>
              <a:latin typeface="Amiko"/>
              <a:ea typeface="Amiko"/>
              <a:cs typeface="Amiko"/>
              <a:sym typeface="Amiko"/>
            </a:endParaRPr>
          </a:p>
        </p:txBody>
      </p:sp>
      <p:sp>
        <p:nvSpPr>
          <p:cNvPr id="967" name="Google Shape;967;p55"/>
          <p:cNvSpPr/>
          <p:nvPr/>
        </p:nvSpPr>
        <p:spPr>
          <a:xfrm>
            <a:off x="3340200" y="3778725"/>
            <a:ext cx="2463600" cy="53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Venus has a beautiful name and high temperatures</a:t>
            </a:r>
            <a:endParaRPr>
              <a:solidFill>
                <a:schemeClr val="dk1"/>
              </a:solidFill>
              <a:latin typeface="Lato"/>
              <a:ea typeface="Lato"/>
              <a:cs typeface="Lato"/>
              <a:sym typeface="Lato"/>
            </a:endParaRPr>
          </a:p>
        </p:txBody>
      </p:sp>
      <p:sp>
        <p:nvSpPr>
          <p:cNvPr id="968" name="Google Shape;968;p55"/>
          <p:cNvSpPr/>
          <p:nvPr/>
        </p:nvSpPr>
        <p:spPr>
          <a:xfrm>
            <a:off x="5956084" y="1369350"/>
            <a:ext cx="2468100" cy="909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EYE CATCHING</a:t>
            </a:r>
            <a:endParaRPr sz="2400">
              <a:solidFill>
                <a:schemeClr val="dk1"/>
              </a:solidFill>
              <a:latin typeface="Amiko"/>
              <a:ea typeface="Amiko"/>
              <a:cs typeface="Amiko"/>
              <a:sym typeface="Amiko"/>
            </a:endParaRPr>
          </a:p>
        </p:txBody>
      </p:sp>
      <p:sp>
        <p:nvSpPr>
          <p:cNvPr id="969" name="Google Shape;969;p55"/>
          <p:cNvSpPr/>
          <p:nvPr/>
        </p:nvSpPr>
        <p:spPr>
          <a:xfrm>
            <a:off x="5958334" y="3778725"/>
            <a:ext cx="2463600" cy="53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Despite being red, Mars is actually a cold place</a:t>
            </a:r>
            <a:endParaRPr>
              <a:solidFill>
                <a:schemeClr val="dk1"/>
              </a:solidFill>
              <a:latin typeface="Lato"/>
              <a:ea typeface="Lato"/>
              <a:cs typeface="Lato"/>
              <a:sym typeface="Lato"/>
            </a:endParaRPr>
          </a:p>
        </p:txBody>
      </p:sp>
      <p:sp>
        <p:nvSpPr>
          <p:cNvPr id="970" name="Google Shape;970;p55"/>
          <p:cNvSpPr/>
          <p:nvPr/>
        </p:nvSpPr>
        <p:spPr>
          <a:xfrm>
            <a:off x="1059335" y="2846100"/>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01</a:t>
            </a:r>
            <a:endParaRPr>
              <a:solidFill>
                <a:schemeClr val="dk1"/>
              </a:solidFill>
            </a:endParaRPr>
          </a:p>
        </p:txBody>
      </p:sp>
      <p:sp>
        <p:nvSpPr>
          <p:cNvPr id="971" name="Google Shape;971;p55"/>
          <p:cNvSpPr/>
          <p:nvPr/>
        </p:nvSpPr>
        <p:spPr>
          <a:xfrm>
            <a:off x="3685050" y="2846100"/>
            <a:ext cx="17739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02</a:t>
            </a:r>
            <a:endParaRPr>
              <a:solidFill>
                <a:schemeClr val="dk1"/>
              </a:solidFill>
            </a:endParaRPr>
          </a:p>
        </p:txBody>
      </p:sp>
      <p:sp>
        <p:nvSpPr>
          <p:cNvPr id="972" name="Google Shape;972;p55"/>
          <p:cNvSpPr/>
          <p:nvPr/>
        </p:nvSpPr>
        <p:spPr>
          <a:xfrm>
            <a:off x="6303184" y="2846100"/>
            <a:ext cx="1773900" cy="36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03</a:t>
            </a:r>
            <a:endParaRPr>
              <a:solidFill>
                <a:schemeClr val="dk1"/>
              </a:solidFill>
            </a:endParaRPr>
          </a:p>
        </p:txBody>
      </p:sp>
      <p:cxnSp>
        <p:nvCxnSpPr>
          <p:cNvPr id="973" name="Google Shape;973;p55"/>
          <p:cNvCxnSpPr>
            <a:stCxn id="964" idx="2"/>
            <a:endCxn id="970" idx="0"/>
          </p:cNvCxnSpPr>
          <p:nvPr/>
        </p:nvCxnSpPr>
        <p:spPr>
          <a:xfrm>
            <a:off x="1946285" y="2279250"/>
            <a:ext cx="0" cy="567000"/>
          </a:xfrm>
          <a:prstGeom prst="straightConnector1">
            <a:avLst/>
          </a:prstGeom>
          <a:noFill/>
          <a:ln cap="flat" cmpd="sng" w="9525">
            <a:solidFill>
              <a:schemeClr val="dk1"/>
            </a:solidFill>
            <a:prstDash val="solid"/>
            <a:round/>
            <a:headEnd len="med" w="med" type="none"/>
            <a:tailEnd len="med" w="med" type="none"/>
          </a:ln>
        </p:spPr>
      </p:cxnSp>
      <p:cxnSp>
        <p:nvCxnSpPr>
          <p:cNvPr id="974" name="Google Shape;974;p55"/>
          <p:cNvCxnSpPr>
            <a:stCxn id="970" idx="2"/>
            <a:endCxn id="965" idx="0"/>
          </p:cNvCxnSpPr>
          <p:nvPr/>
        </p:nvCxnSpPr>
        <p:spPr>
          <a:xfrm>
            <a:off x="1946285" y="3211800"/>
            <a:ext cx="0" cy="567000"/>
          </a:xfrm>
          <a:prstGeom prst="straightConnector1">
            <a:avLst/>
          </a:prstGeom>
          <a:noFill/>
          <a:ln cap="flat" cmpd="sng" w="9525">
            <a:solidFill>
              <a:schemeClr val="dk1"/>
            </a:solidFill>
            <a:prstDash val="solid"/>
            <a:round/>
            <a:headEnd len="med" w="med" type="none"/>
            <a:tailEnd len="med" w="med" type="none"/>
          </a:ln>
        </p:spPr>
      </p:cxnSp>
      <p:cxnSp>
        <p:nvCxnSpPr>
          <p:cNvPr id="975" name="Google Shape;975;p55"/>
          <p:cNvCxnSpPr>
            <a:stCxn id="970" idx="3"/>
            <a:endCxn id="971" idx="1"/>
          </p:cNvCxnSpPr>
          <p:nvPr/>
        </p:nvCxnSpPr>
        <p:spPr>
          <a:xfrm>
            <a:off x="2833235" y="3028950"/>
            <a:ext cx="851700" cy="0"/>
          </a:xfrm>
          <a:prstGeom prst="straightConnector1">
            <a:avLst/>
          </a:prstGeom>
          <a:noFill/>
          <a:ln cap="flat" cmpd="sng" w="9525">
            <a:solidFill>
              <a:schemeClr val="dk1"/>
            </a:solidFill>
            <a:prstDash val="solid"/>
            <a:round/>
            <a:headEnd len="med" w="med" type="none"/>
            <a:tailEnd len="med" w="med" type="none"/>
          </a:ln>
        </p:spPr>
      </p:cxnSp>
      <p:cxnSp>
        <p:nvCxnSpPr>
          <p:cNvPr id="976" name="Google Shape;976;p55"/>
          <p:cNvCxnSpPr>
            <a:stCxn id="966" idx="2"/>
            <a:endCxn id="971" idx="0"/>
          </p:cNvCxnSpPr>
          <p:nvPr/>
        </p:nvCxnSpPr>
        <p:spPr>
          <a:xfrm>
            <a:off x="4572000" y="2279250"/>
            <a:ext cx="0" cy="567000"/>
          </a:xfrm>
          <a:prstGeom prst="straightConnector1">
            <a:avLst/>
          </a:prstGeom>
          <a:noFill/>
          <a:ln cap="flat" cmpd="sng" w="9525">
            <a:solidFill>
              <a:schemeClr val="dk1"/>
            </a:solidFill>
            <a:prstDash val="solid"/>
            <a:round/>
            <a:headEnd len="med" w="med" type="none"/>
            <a:tailEnd len="med" w="med" type="none"/>
          </a:ln>
        </p:spPr>
      </p:cxnSp>
      <p:cxnSp>
        <p:nvCxnSpPr>
          <p:cNvPr id="977" name="Google Shape;977;p55"/>
          <p:cNvCxnSpPr>
            <a:stCxn id="971" idx="3"/>
            <a:endCxn id="972" idx="1"/>
          </p:cNvCxnSpPr>
          <p:nvPr/>
        </p:nvCxnSpPr>
        <p:spPr>
          <a:xfrm>
            <a:off x="5458950" y="3028950"/>
            <a:ext cx="844200" cy="0"/>
          </a:xfrm>
          <a:prstGeom prst="straightConnector1">
            <a:avLst/>
          </a:prstGeom>
          <a:noFill/>
          <a:ln cap="flat" cmpd="sng" w="9525">
            <a:solidFill>
              <a:schemeClr val="dk1"/>
            </a:solidFill>
            <a:prstDash val="solid"/>
            <a:round/>
            <a:headEnd len="med" w="med" type="none"/>
            <a:tailEnd len="med" w="med" type="none"/>
          </a:ln>
        </p:spPr>
      </p:cxnSp>
      <p:cxnSp>
        <p:nvCxnSpPr>
          <p:cNvPr id="978" name="Google Shape;978;p55"/>
          <p:cNvCxnSpPr>
            <a:stCxn id="972" idx="0"/>
            <a:endCxn id="968" idx="2"/>
          </p:cNvCxnSpPr>
          <p:nvPr/>
        </p:nvCxnSpPr>
        <p:spPr>
          <a:xfrm rot="10800000">
            <a:off x="7190134" y="2279400"/>
            <a:ext cx="0" cy="566700"/>
          </a:xfrm>
          <a:prstGeom prst="straightConnector1">
            <a:avLst/>
          </a:prstGeom>
          <a:noFill/>
          <a:ln cap="flat" cmpd="sng" w="9525">
            <a:solidFill>
              <a:schemeClr val="dk1"/>
            </a:solidFill>
            <a:prstDash val="solid"/>
            <a:round/>
            <a:headEnd len="med" w="med" type="none"/>
            <a:tailEnd len="med" w="med" type="none"/>
          </a:ln>
        </p:spPr>
      </p:cxnSp>
      <p:cxnSp>
        <p:nvCxnSpPr>
          <p:cNvPr id="979" name="Google Shape;979;p55"/>
          <p:cNvCxnSpPr>
            <a:stCxn id="971" idx="2"/>
            <a:endCxn id="967" idx="0"/>
          </p:cNvCxnSpPr>
          <p:nvPr/>
        </p:nvCxnSpPr>
        <p:spPr>
          <a:xfrm>
            <a:off x="4572000" y="3211800"/>
            <a:ext cx="0" cy="567000"/>
          </a:xfrm>
          <a:prstGeom prst="straightConnector1">
            <a:avLst/>
          </a:prstGeom>
          <a:noFill/>
          <a:ln cap="flat" cmpd="sng" w="9525">
            <a:solidFill>
              <a:schemeClr val="dk1"/>
            </a:solidFill>
            <a:prstDash val="solid"/>
            <a:round/>
            <a:headEnd len="med" w="med" type="none"/>
            <a:tailEnd len="med" w="med" type="none"/>
          </a:ln>
        </p:spPr>
      </p:cxnSp>
      <p:cxnSp>
        <p:nvCxnSpPr>
          <p:cNvPr id="980" name="Google Shape;980;p55"/>
          <p:cNvCxnSpPr>
            <a:stCxn id="972" idx="2"/>
            <a:endCxn id="969" idx="0"/>
          </p:cNvCxnSpPr>
          <p:nvPr/>
        </p:nvCxnSpPr>
        <p:spPr>
          <a:xfrm>
            <a:off x="7190134" y="3211800"/>
            <a:ext cx="0" cy="5670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 name="Shape 984"/>
        <p:cNvGrpSpPr/>
        <p:nvPr/>
      </p:nvGrpSpPr>
      <p:grpSpPr>
        <a:xfrm>
          <a:off x="0" y="0"/>
          <a:ext cx="0" cy="0"/>
          <a:chOff x="0" y="0"/>
          <a:chExt cx="0" cy="0"/>
        </a:xfrm>
      </p:grpSpPr>
      <p:sp>
        <p:nvSpPr>
          <p:cNvPr id="985" name="Google Shape;985;p56"/>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 MORE IDEAS</a:t>
            </a:r>
            <a:endParaRPr b="1" u="none"/>
          </a:p>
        </p:txBody>
      </p:sp>
      <p:sp>
        <p:nvSpPr>
          <p:cNvPr id="986" name="Google Shape;986;p56"/>
          <p:cNvSpPr/>
          <p:nvPr/>
        </p:nvSpPr>
        <p:spPr>
          <a:xfrm>
            <a:off x="2953324" y="1272800"/>
            <a:ext cx="3314400" cy="52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PACKAGING</a:t>
            </a:r>
            <a:endParaRPr sz="2400">
              <a:solidFill>
                <a:schemeClr val="dk1"/>
              </a:solidFill>
              <a:latin typeface="Amiko"/>
              <a:ea typeface="Amiko"/>
              <a:cs typeface="Amiko"/>
              <a:sym typeface="Amiko"/>
            </a:endParaRPr>
          </a:p>
        </p:txBody>
      </p:sp>
      <p:sp>
        <p:nvSpPr>
          <p:cNvPr id="987" name="Google Shape;987;p56"/>
          <p:cNvSpPr/>
          <p:nvPr/>
        </p:nvSpPr>
        <p:spPr>
          <a:xfrm>
            <a:off x="719999" y="3261600"/>
            <a:ext cx="1706400" cy="52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IDEA 1</a:t>
            </a:r>
            <a:endParaRPr sz="2400">
              <a:solidFill>
                <a:schemeClr val="dk1"/>
              </a:solidFill>
              <a:latin typeface="Amiko"/>
              <a:ea typeface="Amiko"/>
              <a:cs typeface="Amiko"/>
              <a:sym typeface="Amiko"/>
            </a:endParaRPr>
          </a:p>
        </p:txBody>
      </p:sp>
      <p:sp>
        <p:nvSpPr>
          <p:cNvPr id="988" name="Google Shape;988;p56"/>
          <p:cNvSpPr/>
          <p:nvPr/>
        </p:nvSpPr>
        <p:spPr>
          <a:xfrm>
            <a:off x="1222749" y="2159500"/>
            <a:ext cx="2739600" cy="52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SAFETY</a:t>
            </a:r>
            <a:endParaRPr sz="2400">
              <a:solidFill>
                <a:schemeClr val="dk1"/>
              </a:solidFill>
              <a:latin typeface="Amiko"/>
              <a:ea typeface="Amiko"/>
              <a:cs typeface="Amiko"/>
              <a:sym typeface="Amiko"/>
            </a:endParaRPr>
          </a:p>
        </p:txBody>
      </p:sp>
      <p:sp>
        <p:nvSpPr>
          <p:cNvPr id="989" name="Google Shape;989;p56"/>
          <p:cNvSpPr/>
          <p:nvPr/>
        </p:nvSpPr>
        <p:spPr>
          <a:xfrm>
            <a:off x="5263799" y="2159500"/>
            <a:ext cx="2575200" cy="52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SUSTAINABLE</a:t>
            </a:r>
            <a:endParaRPr sz="2400">
              <a:solidFill>
                <a:schemeClr val="dk1"/>
              </a:solidFill>
              <a:latin typeface="Amiko"/>
              <a:ea typeface="Amiko"/>
              <a:cs typeface="Amiko"/>
              <a:sym typeface="Amiko"/>
            </a:endParaRPr>
          </a:p>
        </p:txBody>
      </p:sp>
      <p:sp>
        <p:nvSpPr>
          <p:cNvPr id="990" name="Google Shape;990;p56"/>
          <p:cNvSpPr/>
          <p:nvPr/>
        </p:nvSpPr>
        <p:spPr>
          <a:xfrm>
            <a:off x="2758664" y="3261600"/>
            <a:ext cx="1706400" cy="52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IDEA 2</a:t>
            </a:r>
            <a:endParaRPr sz="2400">
              <a:solidFill>
                <a:schemeClr val="dk1"/>
              </a:solidFill>
              <a:latin typeface="Amiko"/>
              <a:ea typeface="Amiko"/>
              <a:cs typeface="Amiko"/>
              <a:sym typeface="Amiko"/>
            </a:endParaRPr>
          </a:p>
        </p:txBody>
      </p:sp>
      <p:cxnSp>
        <p:nvCxnSpPr>
          <p:cNvPr id="991" name="Google Shape;991;p56"/>
          <p:cNvCxnSpPr>
            <a:stCxn id="986" idx="2"/>
            <a:endCxn id="988" idx="3"/>
          </p:cNvCxnSpPr>
          <p:nvPr/>
        </p:nvCxnSpPr>
        <p:spPr>
          <a:xfrm rot="5400000">
            <a:off x="3974524" y="1786700"/>
            <a:ext cx="623700" cy="648300"/>
          </a:xfrm>
          <a:prstGeom prst="bentConnector2">
            <a:avLst/>
          </a:prstGeom>
          <a:noFill/>
          <a:ln cap="flat" cmpd="sng" w="9525">
            <a:solidFill>
              <a:schemeClr val="dk1"/>
            </a:solidFill>
            <a:prstDash val="solid"/>
            <a:round/>
            <a:headEnd len="med" w="med" type="none"/>
            <a:tailEnd len="med" w="med" type="none"/>
          </a:ln>
        </p:spPr>
      </p:cxnSp>
      <p:cxnSp>
        <p:nvCxnSpPr>
          <p:cNvPr id="992" name="Google Shape;992;p56"/>
          <p:cNvCxnSpPr>
            <a:stCxn id="986" idx="2"/>
            <a:endCxn id="989" idx="1"/>
          </p:cNvCxnSpPr>
          <p:nvPr/>
        </p:nvCxnSpPr>
        <p:spPr>
          <a:xfrm flipH="1" rot="-5400000">
            <a:off x="4625374" y="1784150"/>
            <a:ext cx="623700" cy="653400"/>
          </a:xfrm>
          <a:prstGeom prst="bentConnector2">
            <a:avLst/>
          </a:prstGeom>
          <a:noFill/>
          <a:ln cap="flat" cmpd="sng" w="9525">
            <a:solidFill>
              <a:schemeClr val="dk1"/>
            </a:solidFill>
            <a:prstDash val="solid"/>
            <a:round/>
            <a:headEnd len="med" w="med" type="none"/>
            <a:tailEnd len="med" w="med" type="none"/>
          </a:ln>
        </p:spPr>
      </p:cxnSp>
      <p:cxnSp>
        <p:nvCxnSpPr>
          <p:cNvPr id="993" name="Google Shape;993;p56"/>
          <p:cNvCxnSpPr>
            <a:stCxn id="987" idx="0"/>
            <a:endCxn id="988" idx="2"/>
          </p:cNvCxnSpPr>
          <p:nvPr/>
        </p:nvCxnSpPr>
        <p:spPr>
          <a:xfrm rot="-5400000">
            <a:off x="1794899" y="2463900"/>
            <a:ext cx="576000" cy="1019400"/>
          </a:xfrm>
          <a:prstGeom prst="bentConnector3">
            <a:avLst>
              <a:gd fmla="val 49991" name="adj1"/>
            </a:avLst>
          </a:prstGeom>
          <a:noFill/>
          <a:ln cap="flat" cmpd="sng" w="9525">
            <a:solidFill>
              <a:schemeClr val="dk1"/>
            </a:solidFill>
            <a:prstDash val="solid"/>
            <a:round/>
            <a:headEnd len="med" w="med" type="none"/>
            <a:tailEnd len="med" w="med" type="none"/>
          </a:ln>
        </p:spPr>
      </p:cxnSp>
      <p:cxnSp>
        <p:nvCxnSpPr>
          <p:cNvPr id="994" name="Google Shape;994;p56"/>
          <p:cNvCxnSpPr>
            <a:stCxn id="990" idx="0"/>
            <a:endCxn id="988" idx="2"/>
          </p:cNvCxnSpPr>
          <p:nvPr/>
        </p:nvCxnSpPr>
        <p:spPr>
          <a:xfrm flipH="1" rot="5400000">
            <a:off x="2814164" y="2463900"/>
            <a:ext cx="576000" cy="1019400"/>
          </a:xfrm>
          <a:prstGeom prst="bentConnector3">
            <a:avLst>
              <a:gd fmla="val 49991" name="adj1"/>
            </a:avLst>
          </a:prstGeom>
          <a:noFill/>
          <a:ln cap="flat" cmpd="sng" w="9525">
            <a:solidFill>
              <a:schemeClr val="dk1"/>
            </a:solidFill>
            <a:prstDash val="solid"/>
            <a:round/>
            <a:headEnd len="med" w="med" type="none"/>
            <a:tailEnd len="med" w="med" type="none"/>
          </a:ln>
        </p:spPr>
      </p:cxnSp>
      <p:sp>
        <p:nvSpPr>
          <p:cNvPr id="995" name="Google Shape;995;p56"/>
          <p:cNvSpPr/>
          <p:nvPr/>
        </p:nvSpPr>
        <p:spPr>
          <a:xfrm>
            <a:off x="4678936" y="3261600"/>
            <a:ext cx="1706400" cy="52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IDEA 3</a:t>
            </a:r>
            <a:endParaRPr sz="2400">
              <a:solidFill>
                <a:schemeClr val="dk1"/>
              </a:solidFill>
              <a:latin typeface="Amiko"/>
              <a:ea typeface="Amiko"/>
              <a:cs typeface="Amiko"/>
              <a:sym typeface="Amiko"/>
            </a:endParaRPr>
          </a:p>
        </p:txBody>
      </p:sp>
      <p:sp>
        <p:nvSpPr>
          <p:cNvPr id="996" name="Google Shape;996;p56"/>
          <p:cNvSpPr/>
          <p:nvPr/>
        </p:nvSpPr>
        <p:spPr>
          <a:xfrm>
            <a:off x="6717601" y="3261600"/>
            <a:ext cx="1706400" cy="52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IDEA 4</a:t>
            </a:r>
            <a:endParaRPr sz="2400">
              <a:solidFill>
                <a:schemeClr val="dk1"/>
              </a:solidFill>
              <a:latin typeface="Amiko"/>
              <a:ea typeface="Amiko"/>
              <a:cs typeface="Amiko"/>
              <a:sym typeface="Amiko"/>
            </a:endParaRPr>
          </a:p>
        </p:txBody>
      </p:sp>
      <p:cxnSp>
        <p:nvCxnSpPr>
          <p:cNvPr id="997" name="Google Shape;997;p56"/>
          <p:cNvCxnSpPr>
            <a:stCxn id="989" idx="2"/>
            <a:endCxn id="995" idx="0"/>
          </p:cNvCxnSpPr>
          <p:nvPr/>
        </p:nvCxnSpPr>
        <p:spPr>
          <a:xfrm rot="5400000">
            <a:off x="5753699" y="2464000"/>
            <a:ext cx="576000" cy="1019400"/>
          </a:xfrm>
          <a:prstGeom prst="bentConnector3">
            <a:avLst>
              <a:gd fmla="val 49991" name="adj1"/>
            </a:avLst>
          </a:prstGeom>
          <a:noFill/>
          <a:ln cap="flat" cmpd="sng" w="9525">
            <a:solidFill>
              <a:schemeClr val="dk1"/>
            </a:solidFill>
            <a:prstDash val="solid"/>
            <a:round/>
            <a:headEnd len="med" w="med" type="none"/>
            <a:tailEnd len="med" w="med" type="none"/>
          </a:ln>
        </p:spPr>
      </p:cxnSp>
      <p:cxnSp>
        <p:nvCxnSpPr>
          <p:cNvPr id="998" name="Google Shape;998;p56"/>
          <p:cNvCxnSpPr>
            <a:stCxn id="989" idx="2"/>
            <a:endCxn id="996" idx="0"/>
          </p:cNvCxnSpPr>
          <p:nvPr/>
        </p:nvCxnSpPr>
        <p:spPr>
          <a:xfrm flipH="1" rot="-5400000">
            <a:off x="6773099" y="2464000"/>
            <a:ext cx="576000" cy="1019400"/>
          </a:xfrm>
          <a:prstGeom prst="bentConnector3">
            <a:avLst>
              <a:gd fmla="val 49991" name="adj1"/>
            </a:avLst>
          </a:prstGeom>
          <a:noFill/>
          <a:ln cap="flat" cmpd="sng" w="9525">
            <a:solidFill>
              <a:schemeClr val="dk1"/>
            </a:solidFill>
            <a:prstDash val="solid"/>
            <a:round/>
            <a:headEnd len="med" w="med" type="none"/>
            <a:tailEnd len="med" w="med" type="none"/>
          </a:ln>
        </p:spPr>
      </p:cxnSp>
      <p:sp>
        <p:nvSpPr>
          <p:cNvPr id="999" name="Google Shape;999;p56"/>
          <p:cNvSpPr/>
          <p:nvPr/>
        </p:nvSpPr>
        <p:spPr>
          <a:xfrm>
            <a:off x="719999" y="3635400"/>
            <a:ext cx="17064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1000" name="Google Shape;1000;p56"/>
          <p:cNvSpPr/>
          <p:nvPr/>
        </p:nvSpPr>
        <p:spPr>
          <a:xfrm>
            <a:off x="2758664" y="3635400"/>
            <a:ext cx="17064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Jupiter is the biggest planet</a:t>
            </a:r>
            <a:endParaRPr>
              <a:solidFill>
                <a:schemeClr val="dk1"/>
              </a:solidFill>
              <a:latin typeface="Lato"/>
              <a:ea typeface="Lato"/>
              <a:cs typeface="Lato"/>
              <a:sym typeface="Lato"/>
            </a:endParaRPr>
          </a:p>
        </p:txBody>
      </p:sp>
      <p:sp>
        <p:nvSpPr>
          <p:cNvPr id="1001" name="Google Shape;1001;p56"/>
          <p:cNvSpPr/>
          <p:nvPr/>
        </p:nvSpPr>
        <p:spPr>
          <a:xfrm>
            <a:off x="4678936" y="3635400"/>
            <a:ext cx="17064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
        <p:nvSpPr>
          <p:cNvPr id="1002" name="Google Shape;1002;p56"/>
          <p:cNvSpPr/>
          <p:nvPr/>
        </p:nvSpPr>
        <p:spPr>
          <a:xfrm>
            <a:off x="6717601" y="3635400"/>
            <a:ext cx="17064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Saturn is a gas giant and has rings</a:t>
            </a:r>
            <a:endParaRPr>
              <a:solidFill>
                <a:schemeClr val="dk1"/>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6" name="Shape 1006"/>
        <p:cNvGrpSpPr/>
        <p:nvPr/>
      </p:nvGrpSpPr>
      <p:grpSpPr>
        <a:xfrm>
          <a:off x="0" y="0"/>
          <a:ext cx="0" cy="0"/>
          <a:chOff x="0" y="0"/>
          <a:chExt cx="0" cy="0"/>
        </a:xfrm>
      </p:grpSpPr>
      <p:sp>
        <p:nvSpPr>
          <p:cNvPr id="1007" name="Google Shape;1007;p57"/>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SUBJECT SCHEDULE</a:t>
            </a:r>
            <a:endParaRPr/>
          </a:p>
        </p:txBody>
      </p:sp>
      <p:graphicFrame>
        <p:nvGraphicFramePr>
          <p:cNvPr id="1008" name="Google Shape;1008;p57"/>
          <p:cNvGraphicFramePr/>
          <p:nvPr/>
        </p:nvGraphicFramePr>
        <p:xfrm>
          <a:off x="713250" y="1118499"/>
          <a:ext cx="3000000" cy="3000000"/>
        </p:xfrm>
        <a:graphic>
          <a:graphicData uri="http://schemas.openxmlformats.org/drawingml/2006/table">
            <a:tbl>
              <a:tblPr>
                <a:noFill/>
                <a:tableStyleId>{A3B95FEF-4668-4749-94C1-3E7C6D2AE319}</a:tableStyleId>
              </a:tblPr>
              <a:tblGrid>
                <a:gridCol w="1286250"/>
                <a:gridCol w="1286250"/>
                <a:gridCol w="1286250"/>
                <a:gridCol w="1286250"/>
                <a:gridCol w="1286250"/>
                <a:gridCol w="1286250"/>
              </a:tblGrid>
              <a:tr h="396200">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96200">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96200">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191919"/>
                      </a:solidFill>
                      <a:prstDash val="solid"/>
                      <a:round/>
                      <a:headEnd len="sm" w="sm" type="none"/>
                      <a:tailEnd len="sm" w="sm" type="none"/>
                    </a:lnB>
                  </a:tcPr>
                </a:tc>
              </a:tr>
              <a:tr h="548600">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JAN</a:t>
                      </a:r>
                      <a:endParaRPr sz="2400">
                        <a:solidFill>
                          <a:schemeClr val="dk1"/>
                        </a:solidFill>
                        <a:latin typeface="Amiko"/>
                        <a:ea typeface="Amiko"/>
                        <a:cs typeface="Amiko"/>
                        <a:sym typeface="Amik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FEB</a:t>
                      </a:r>
                      <a:endParaRPr sz="2400">
                        <a:solidFill>
                          <a:schemeClr val="dk1"/>
                        </a:solidFill>
                        <a:latin typeface="Amiko"/>
                        <a:ea typeface="Amiko"/>
                        <a:cs typeface="Amiko"/>
                        <a:sym typeface="Amik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MAR</a:t>
                      </a:r>
                      <a:endParaRPr sz="2400">
                        <a:solidFill>
                          <a:schemeClr val="dk1"/>
                        </a:solidFill>
                        <a:latin typeface="Amiko"/>
                        <a:ea typeface="Amiko"/>
                        <a:cs typeface="Amiko"/>
                        <a:sym typeface="Amik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APR</a:t>
                      </a:r>
                      <a:endParaRPr sz="2400">
                        <a:solidFill>
                          <a:schemeClr val="dk1"/>
                        </a:solidFill>
                        <a:latin typeface="Amiko"/>
                        <a:ea typeface="Amiko"/>
                        <a:cs typeface="Amiko"/>
                        <a:sym typeface="Amik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MAY</a:t>
                      </a:r>
                      <a:endParaRPr sz="2400">
                        <a:solidFill>
                          <a:schemeClr val="dk1"/>
                        </a:solidFill>
                        <a:latin typeface="Amiko"/>
                        <a:ea typeface="Amiko"/>
                        <a:cs typeface="Amiko"/>
                        <a:sym typeface="Amik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JUN</a:t>
                      </a:r>
                      <a:endParaRPr sz="2400">
                        <a:solidFill>
                          <a:schemeClr val="dk1"/>
                        </a:solidFill>
                        <a:latin typeface="Amiko"/>
                        <a:ea typeface="Amiko"/>
                        <a:cs typeface="Amiko"/>
                        <a:sym typeface="Amik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r>
              <a:tr h="396200">
                <a:tc>
                  <a:txBody>
                    <a:bodyPr/>
                    <a:lstStyle/>
                    <a:p>
                      <a:pPr indent="0" lvl="0" marL="0" rtl="0" algn="l">
                        <a:spcBef>
                          <a:spcPts val="0"/>
                        </a:spcBef>
                        <a:spcAft>
                          <a:spcPts val="0"/>
                        </a:spcAft>
                        <a:buNone/>
                      </a:pPr>
                      <a:r>
                        <a:rPr lang="en">
                          <a:solidFill>
                            <a:schemeClr val="dk1"/>
                          </a:solidFill>
                          <a:latin typeface="Lato"/>
                          <a:ea typeface="Lato"/>
                          <a:cs typeface="Lato"/>
                          <a:sym typeface="Lato"/>
                        </a:rPr>
                        <a:t>TASK</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gridSpan="2">
                  <a:txBody>
                    <a:bodyPr/>
                    <a:lstStyle/>
                    <a:p>
                      <a:pPr indent="0" lvl="0" marL="0" rtl="0" algn="l">
                        <a:spcBef>
                          <a:spcPts val="0"/>
                        </a:spcBef>
                        <a:spcAft>
                          <a:spcPts val="0"/>
                        </a:spcAft>
                        <a:buNone/>
                      </a:pPr>
                      <a:r>
                        <a:rPr lang="en">
                          <a:solidFill>
                            <a:schemeClr val="dk1"/>
                          </a:solidFill>
                          <a:latin typeface="Lato"/>
                          <a:ea typeface="Lato"/>
                          <a:cs typeface="Lato"/>
                          <a:sym typeface="Lato"/>
                        </a:rPr>
                        <a:t>DESCRIPTION</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Lato"/>
                          <a:ea typeface="Lato"/>
                          <a:cs typeface="Lato"/>
                          <a:sym typeface="Lato"/>
                        </a:rPr>
                        <a:t>DATE</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Lato"/>
                          <a:ea typeface="Lato"/>
                          <a:cs typeface="Lato"/>
                          <a:sym typeface="Lato"/>
                        </a:rPr>
                        <a:t>STATUS</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r>
              <a:tr h="396200">
                <a:tc>
                  <a:txBody>
                    <a:bodyPr/>
                    <a:lstStyle/>
                    <a:p>
                      <a:pPr indent="0" lvl="0" marL="0" rtl="0" algn="l">
                        <a:spcBef>
                          <a:spcPts val="0"/>
                        </a:spcBef>
                        <a:spcAft>
                          <a:spcPts val="0"/>
                        </a:spcAft>
                        <a:buNone/>
                      </a:pPr>
                      <a:r>
                        <a:rPr b="1" lang="en">
                          <a:solidFill>
                            <a:schemeClr val="dk1"/>
                          </a:solidFill>
                          <a:latin typeface="Lato"/>
                          <a:ea typeface="Lato"/>
                          <a:cs typeface="Lato"/>
                          <a:sym typeface="Lato"/>
                        </a:rPr>
                        <a:t>TASK 1</a:t>
                      </a:r>
                      <a:endParaRPr b="1">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gridSpan="2">
                  <a:txBody>
                    <a:bodyPr/>
                    <a:lstStyle/>
                    <a:p>
                      <a:pPr indent="0" lvl="0" marL="0" rtl="0" algn="l">
                        <a:spcBef>
                          <a:spcPts val="0"/>
                        </a:spcBef>
                        <a:spcAft>
                          <a:spcPts val="0"/>
                        </a:spcAft>
                        <a:buNone/>
                      </a:pPr>
                      <a:r>
                        <a:rPr lang="en">
                          <a:solidFill>
                            <a:schemeClr val="dk1"/>
                          </a:solidFill>
                          <a:latin typeface="Lato"/>
                          <a:ea typeface="Lato"/>
                          <a:cs typeface="Lato"/>
                          <a:sym typeface="Lato"/>
                        </a:rPr>
                        <a:t>Mars is a very cold place</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Lato"/>
                          <a:ea typeface="Lato"/>
                          <a:cs typeface="Lato"/>
                          <a:sym typeface="Lato"/>
                        </a:rPr>
                        <a:t>Jan 1 - Mar 15</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Lato"/>
                          <a:ea typeface="Lato"/>
                          <a:cs typeface="Lato"/>
                          <a:sym typeface="Lato"/>
                        </a:rPr>
                        <a:t>Completed</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r>
              <a:tr h="396200">
                <a:tc>
                  <a:txBody>
                    <a:bodyPr/>
                    <a:lstStyle/>
                    <a:p>
                      <a:pPr indent="0" lvl="0" marL="0" rtl="0" algn="l">
                        <a:spcBef>
                          <a:spcPts val="0"/>
                        </a:spcBef>
                        <a:spcAft>
                          <a:spcPts val="0"/>
                        </a:spcAft>
                        <a:buNone/>
                      </a:pPr>
                      <a:r>
                        <a:rPr b="1" lang="en">
                          <a:solidFill>
                            <a:schemeClr val="dk1"/>
                          </a:solidFill>
                          <a:latin typeface="Lato"/>
                          <a:ea typeface="Lato"/>
                          <a:cs typeface="Lato"/>
                          <a:sym typeface="Lato"/>
                        </a:rPr>
                        <a:t>TASK 2</a:t>
                      </a:r>
                      <a:endParaRPr b="1">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gridSpan="2">
                  <a:txBody>
                    <a:bodyPr/>
                    <a:lstStyle/>
                    <a:p>
                      <a:pPr indent="0" lvl="0" marL="0" rtl="0" algn="l">
                        <a:spcBef>
                          <a:spcPts val="0"/>
                        </a:spcBef>
                        <a:spcAft>
                          <a:spcPts val="0"/>
                        </a:spcAft>
                        <a:buNone/>
                      </a:pPr>
                      <a:r>
                        <a:rPr lang="en">
                          <a:solidFill>
                            <a:schemeClr val="dk1"/>
                          </a:solidFill>
                          <a:latin typeface="Lato"/>
                          <a:ea typeface="Lato"/>
                          <a:cs typeface="Lato"/>
                          <a:sym typeface="Lato"/>
                        </a:rPr>
                        <a:t>Earth harbors lots of life</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Lato"/>
                          <a:ea typeface="Lato"/>
                          <a:cs typeface="Lato"/>
                          <a:sym typeface="Lato"/>
                        </a:rPr>
                        <a:t>Feb 1 - Apr 30</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Lato"/>
                          <a:ea typeface="Lato"/>
                          <a:cs typeface="Lato"/>
                          <a:sym typeface="Lato"/>
                        </a:rPr>
                        <a:t>In progress</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r>
              <a:tr h="396200">
                <a:tc>
                  <a:txBody>
                    <a:bodyPr/>
                    <a:lstStyle/>
                    <a:p>
                      <a:pPr indent="0" lvl="0" marL="0" rtl="0" algn="l">
                        <a:spcBef>
                          <a:spcPts val="0"/>
                        </a:spcBef>
                        <a:spcAft>
                          <a:spcPts val="0"/>
                        </a:spcAft>
                        <a:buNone/>
                      </a:pPr>
                      <a:r>
                        <a:rPr b="1" lang="en">
                          <a:solidFill>
                            <a:schemeClr val="dk1"/>
                          </a:solidFill>
                          <a:latin typeface="Lato"/>
                          <a:ea typeface="Lato"/>
                          <a:cs typeface="Lato"/>
                          <a:sym typeface="Lato"/>
                        </a:rPr>
                        <a:t>TASK 3</a:t>
                      </a:r>
                      <a:endParaRPr b="1">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gridSpan="2">
                  <a:txBody>
                    <a:bodyPr/>
                    <a:lstStyle/>
                    <a:p>
                      <a:pPr indent="0" lvl="0" marL="0" rtl="0" algn="l">
                        <a:spcBef>
                          <a:spcPts val="0"/>
                        </a:spcBef>
                        <a:spcAft>
                          <a:spcPts val="0"/>
                        </a:spcAft>
                        <a:buNone/>
                      </a:pPr>
                      <a:r>
                        <a:rPr lang="en">
                          <a:solidFill>
                            <a:schemeClr val="dk1"/>
                          </a:solidFill>
                          <a:latin typeface="Lato"/>
                          <a:ea typeface="Lato"/>
                          <a:cs typeface="Lato"/>
                          <a:sym typeface="Lato"/>
                        </a:rPr>
                        <a:t>Venus has a beautiful name</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Lato"/>
                          <a:ea typeface="Lato"/>
                          <a:cs typeface="Lato"/>
                          <a:sym typeface="Lato"/>
                        </a:rPr>
                        <a:t>May 15 - Jun 30</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Lato"/>
                          <a:ea typeface="Lato"/>
                          <a:cs typeface="Lato"/>
                          <a:sym typeface="Lato"/>
                        </a:rPr>
                        <a:t>Delayed</a:t>
                      </a:r>
                      <a:endParaRPr>
                        <a:solidFill>
                          <a:schemeClr val="dk1"/>
                        </a:solidFill>
                        <a:latin typeface="Lato"/>
                        <a:ea typeface="Lato"/>
                        <a:cs typeface="Lato"/>
                        <a:sym typeface="Lato"/>
                      </a:endParaRPr>
                    </a:p>
                  </a:txBody>
                  <a:tcPr marT="91425" marB="91425" marR="91425" marL="91425" anchor="ctr">
                    <a:lnL cap="flat" cmpd="sng" w="9525">
                      <a:solidFill>
                        <a:srgbClr val="191919"/>
                      </a:solidFill>
                      <a:prstDash val="solid"/>
                      <a:round/>
                      <a:headEnd len="sm" w="sm" type="none"/>
                      <a:tailEnd len="sm" w="sm" type="none"/>
                    </a:lnL>
                    <a:lnR cap="flat" cmpd="sng" w="9525">
                      <a:solidFill>
                        <a:srgbClr val="191919"/>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solidFill>
                      <a:prstDash val="solid"/>
                      <a:round/>
                      <a:headEnd len="sm" w="sm" type="none"/>
                      <a:tailEnd len="sm" w="sm" type="none"/>
                    </a:lnB>
                  </a:tcPr>
                </a:tc>
              </a:tr>
            </a:tbl>
          </a:graphicData>
        </a:graphic>
      </p:graphicFrame>
      <p:sp>
        <p:nvSpPr>
          <p:cNvPr id="1009" name="Google Shape;1009;p57"/>
          <p:cNvSpPr/>
          <p:nvPr/>
        </p:nvSpPr>
        <p:spPr>
          <a:xfrm>
            <a:off x="713226" y="1118500"/>
            <a:ext cx="318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01</a:t>
            </a:r>
            <a:endParaRPr>
              <a:solidFill>
                <a:schemeClr val="dk1"/>
              </a:solidFill>
            </a:endParaRPr>
          </a:p>
        </p:txBody>
      </p:sp>
      <p:sp>
        <p:nvSpPr>
          <p:cNvPr id="1010" name="Google Shape;1010;p57"/>
          <p:cNvSpPr/>
          <p:nvPr/>
        </p:nvSpPr>
        <p:spPr>
          <a:xfrm>
            <a:off x="1999500" y="1484200"/>
            <a:ext cx="38589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02</a:t>
            </a:r>
            <a:endParaRPr>
              <a:solidFill>
                <a:schemeClr val="dk1"/>
              </a:solidFill>
            </a:endParaRPr>
          </a:p>
        </p:txBody>
      </p:sp>
      <p:sp>
        <p:nvSpPr>
          <p:cNvPr id="1011" name="Google Shape;1011;p57"/>
          <p:cNvSpPr/>
          <p:nvPr/>
        </p:nvSpPr>
        <p:spPr>
          <a:xfrm>
            <a:off x="6462698" y="1849900"/>
            <a:ext cx="1968000" cy="36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03</a:t>
            </a:r>
            <a:endParaRPr>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5" name="Shape 1015"/>
        <p:cNvGrpSpPr/>
        <p:nvPr/>
      </p:nvGrpSpPr>
      <p:grpSpPr>
        <a:xfrm>
          <a:off x="0" y="0"/>
          <a:ext cx="0" cy="0"/>
          <a:chOff x="0" y="0"/>
          <a:chExt cx="0" cy="0"/>
        </a:xfrm>
      </p:grpSpPr>
      <p:sp>
        <p:nvSpPr>
          <p:cNvPr id="1016" name="Google Shape;1016;p58"/>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DEMAND FOR PACKAGING</a:t>
            </a:r>
            <a:endParaRPr/>
          </a:p>
        </p:txBody>
      </p:sp>
      <p:sp>
        <p:nvSpPr>
          <p:cNvPr id="1017" name="Google Shape;1017;p58"/>
          <p:cNvSpPr txBox="1"/>
          <p:nvPr/>
        </p:nvSpPr>
        <p:spPr>
          <a:xfrm>
            <a:off x="5681375" y="3660975"/>
            <a:ext cx="2742600" cy="664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100">
                <a:solidFill>
                  <a:schemeClr val="dk1"/>
                </a:solidFill>
                <a:latin typeface="Lato"/>
                <a:ea typeface="Lato"/>
                <a:cs typeface="Lato"/>
                <a:sym typeface="Lato"/>
              </a:rPr>
              <a:t>* Follow the link in the graph to modify its data and then paste the new one here. </a:t>
            </a:r>
            <a:r>
              <a:rPr b="1" lang="en" sz="1100">
                <a:solidFill>
                  <a:schemeClr val="dk1"/>
                </a:solidFill>
                <a:uFill>
                  <a:noFill/>
                </a:uFill>
                <a:latin typeface="Lato"/>
                <a:ea typeface="Lato"/>
                <a:cs typeface="Lato"/>
                <a:sym typeface="Lato"/>
                <a:hlinkClick r:id="rId3">
                  <a:extLst>
                    <a:ext uri="{A12FA001-AC4F-418D-AE19-62706E023703}">
                      <ahyp:hlinkClr val="tx"/>
                    </a:ext>
                  </a:extLst>
                </a:hlinkClick>
              </a:rPr>
              <a:t>For more info, click here</a:t>
            </a:r>
            <a:endParaRPr b="1" sz="1100">
              <a:solidFill>
                <a:schemeClr val="dk1"/>
              </a:solidFill>
              <a:latin typeface="Lato"/>
              <a:ea typeface="Lato"/>
              <a:cs typeface="Lato"/>
              <a:sym typeface="Lato"/>
            </a:endParaRPr>
          </a:p>
        </p:txBody>
      </p:sp>
      <p:pic>
        <p:nvPicPr>
          <p:cNvPr id="1018" name="Google Shape;1018;p58" title="Gráfico">
            <a:hlinkClick r:id="rId4"/>
          </p:cNvPr>
          <p:cNvPicPr preferRelativeResize="0"/>
          <p:nvPr/>
        </p:nvPicPr>
        <p:blipFill>
          <a:blip r:embed="rId5">
            <a:alphaModFix/>
          </a:blip>
          <a:stretch>
            <a:fillRect/>
          </a:stretch>
        </p:blipFill>
        <p:spPr>
          <a:xfrm>
            <a:off x="713225" y="1217100"/>
            <a:ext cx="5027025" cy="3108375"/>
          </a:xfrm>
          <a:prstGeom prst="rect">
            <a:avLst/>
          </a:prstGeom>
          <a:noFill/>
          <a:ln>
            <a:noFill/>
          </a:ln>
        </p:spPr>
      </p:pic>
      <p:sp>
        <p:nvSpPr>
          <p:cNvPr id="1019" name="Google Shape;1019;p58"/>
          <p:cNvSpPr/>
          <p:nvPr/>
        </p:nvSpPr>
        <p:spPr>
          <a:xfrm>
            <a:off x="6165725" y="1652375"/>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8"/>
          <p:cNvSpPr/>
          <p:nvPr/>
        </p:nvSpPr>
        <p:spPr>
          <a:xfrm>
            <a:off x="5947475" y="2018075"/>
            <a:ext cx="2210400" cy="52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miko"/>
                <a:ea typeface="Amiko"/>
                <a:cs typeface="Amiko"/>
                <a:sym typeface="Amiko"/>
              </a:rPr>
              <a:t>GROWTH</a:t>
            </a:r>
            <a:endParaRPr sz="2400">
              <a:solidFill>
                <a:schemeClr val="dk1"/>
              </a:solidFill>
              <a:latin typeface="Amiko"/>
              <a:ea typeface="Amiko"/>
              <a:cs typeface="Amiko"/>
              <a:sym typeface="Amiko"/>
            </a:endParaRPr>
          </a:p>
        </p:txBody>
      </p:sp>
      <p:sp>
        <p:nvSpPr>
          <p:cNvPr id="1021" name="Google Shape;1021;p58"/>
          <p:cNvSpPr/>
          <p:nvPr/>
        </p:nvSpPr>
        <p:spPr>
          <a:xfrm>
            <a:off x="5947475" y="2391875"/>
            <a:ext cx="2210400" cy="119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Mercury is the closest planet to the Sun and the smallest one in the Solar System. This planet's name has nothing to do</a:t>
            </a:r>
            <a:endParaRPr>
              <a:solidFill>
                <a:schemeClr val="dk1"/>
              </a:solidFill>
              <a:latin typeface="Lato"/>
              <a:ea typeface="Lato"/>
              <a:cs typeface="Lato"/>
              <a:sym typeface="Lato"/>
            </a:endParaRPr>
          </a:p>
        </p:txBody>
      </p:sp>
      <p:grpSp>
        <p:nvGrpSpPr>
          <p:cNvPr id="1022" name="Google Shape;1022;p58"/>
          <p:cNvGrpSpPr/>
          <p:nvPr/>
        </p:nvGrpSpPr>
        <p:grpSpPr>
          <a:xfrm>
            <a:off x="6241930" y="1679780"/>
            <a:ext cx="310899" cy="310894"/>
            <a:chOff x="4205400" y="1351650"/>
            <a:chExt cx="429300" cy="426700"/>
          </a:xfrm>
        </p:grpSpPr>
        <p:sp>
          <p:nvSpPr>
            <p:cNvPr id="1023" name="Google Shape;1023;p58"/>
            <p:cNvSpPr/>
            <p:nvPr/>
          </p:nvSpPr>
          <p:spPr>
            <a:xfrm>
              <a:off x="4205400" y="1351650"/>
              <a:ext cx="429300" cy="176425"/>
            </a:xfrm>
            <a:custGeom>
              <a:rect b="b" l="l" r="r" t="t"/>
              <a:pathLst>
                <a:path extrusionOk="0" h="7057" w="17172">
                  <a:moveTo>
                    <a:pt x="16115" y="1"/>
                  </a:moveTo>
                  <a:cubicBezTo>
                    <a:pt x="16073" y="1"/>
                    <a:pt x="16030" y="6"/>
                    <a:pt x="15987" y="17"/>
                  </a:cubicBezTo>
                  <a:lnTo>
                    <a:pt x="427" y="4131"/>
                  </a:lnTo>
                  <a:cubicBezTo>
                    <a:pt x="160" y="4201"/>
                    <a:pt x="0" y="4473"/>
                    <a:pt x="69" y="4740"/>
                  </a:cubicBezTo>
                  <a:lnTo>
                    <a:pt x="574" y="6678"/>
                  </a:lnTo>
                  <a:cubicBezTo>
                    <a:pt x="635" y="6900"/>
                    <a:pt x="835" y="7052"/>
                    <a:pt x="1056" y="7052"/>
                  </a:cubicBezTo>
                  <a:cubicBezTo>
                    <a:pt x="1071" y="7052"/>
                    <a:pt x="1060" y="7056"/>
                    <a:pt x="1062" y="7056"/>
                  </a:cubicBezTo>
                  <a:cubicBezTo>
                    <a:pt x="1079" y="7056"/>
                    <a:pt x="1757" y="6815"/>
                    <a:pt x="16745" y="2921"/>
                  </a:cubicBezTo>
                  <a:cubicBezTo>
                    <a:pt x="17011" y="2851"/>
                    <a:pt x="17171" y="2577"/>
                    <a:pt x="17102" y="2310"/>
                  </a:cubicBezTo>
                  <a:lnTo>
                    <a:pt x="16598" y="374"/>
                  </a:lnTo>
                  <a:cubicBezTo>
                    <a:pt x="16540" y="149"/>
                    <a:pt x="16339" y="1"/>
                    <a:pt x="16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8"/>
            <p:cNvSpPr/>
            <p:nvPr/>
          </p:nvSpPr>
          <p:spPr>
            <a:xfrm>
              <a:off x="4206725" y="1553325"/>
              <a:ext cx="426700" cy="225025"/>
            </a:xfrm>
            <a:custGeom>
              <a:rect b="b" l="l" r="r" t="t"/>
              <a:pathLst>
                <a:path extrusionOk="0" h="9001" w="17068">
                  <a:moveTo>
                    <a:pt x="4534" y="2001"/>
                  </a:moveTo>
                  <a:cubicBezTo>
                    <a:pt x="5361" y="2001"/>
                    <a:pt x="6035" y="2673"/>
                    <a:pt x="6035" y="3499"/>
                  </a:cubicBezTo>
                  <a:cubicBezTo>
                    <a:pt x="6035" y="3827"/>
                    <a:pt x="5931" y="4137"/>
                    <a:pt x="5734" y="4401"/>
                  </a:cubicBezTo>
                  <a:lnTo>
                    <a:pt x="4534" y="6001"/>
                  </a:lnTo>
                  <a:lnTo>
                    <a:pt x="5534" y="6001"/>
                  </a:lnTo>
                  <a:cubicBezTo>
                    <a:pt x="5811" y="6001"/>
                    <a:pt x="6035" y="6225"/>
                    <a:pt x="6035" y="6500"/>
                  </a:cubicBezTo>
                  <a:cubicBezTo>
                    <a:pt x="6035" y="6777"/>
                    <a:pt x="5811" y="7001"/>
                    <a:pt x="5534" y="7001"/>
                  </a:cubicBezTo>
                  <a:lnTo>
                    <a:pt x="3534" y="7001"/>
                  </a:lnTo>
                  <a:cubicBezTo>
                    <a:pt x="3345" y="7001"/>
                    <a:pt x="3171" y="6894"/>
                    <a:pt x="3089" y="6724"/>
                  </a:cubicBezTo>
                  <a:cubicBezTo>
                    <a:pt x="3006" y="6553"/>
                    <a:pt x="3022" y="6350"/>
                    <a:pt x="3134" y="6201"/>
                  </a:cubicBezTo>
                  <a:lnTo>
                    <a:pt x="4934" y="3801"/>
                  </a:lnTo>
                  <a:cubicBezTo>
                    <a:pt x="5001" y="3713"/>
                    <a:pt x="5035" y="3609"/>
                    <a:pt x="5035" y="3499"/>
                  </a:cubicBezTo>
                  <a:cubicBezTo>
                    <a:pt x="5035" y="3225"/>
                    <a:pt x="4811" y="3001"/>
                    <a:pt x="4534" y="3001"/>
                  </a:cubicBezTo>
                  <a:cubicBezTo>
                    <a:pt x="4259" y="3001"/>
                    <a:pt x="4035" y="3225"/>
                    <a:pt x="4035" y="3499"/>
                  </a:cubicBezTo>
                  <a:cubicBezTo>
                    <a:pt x="4035" y="3777"/>
                    <a:pt x="3811" y="4001"/>
                    <a:pt x="3534" y="4001"/>
                  </a:cubicBezTo>
                  <a:cubicBezTo>
                    <a:pt x="3259" y="4001"/>
                    <a:pt x="3035" y="3777"/>
                    <a:pt x="3035" y="3499"/>
                  </a:cubicBezTo>
                  <a:cubicBezTo>
                    <a:pt x="3035" y="2673"/>
                    <a:pt x="3707" y="2001"/>
                    <a:pt x="4534" y="2001"/>
                  </a:cubicBezTo>
                  <a:close/>
                  <a:moveTo>
                    <a:pt x="8535" y="2002"/>
                  </a:moveTo>
                  <a:cubicBezTo>
                    <a:pt x="8587" y="2002"/>
                    <a:pt x="8640" y="2010"/>
                    <a:pt x="8691" y="2027"/>
                  </a:cubicBezTo>
                  <a:cubicBezTo>
                    <a:pt x="8956" y="2113"/>
                    <a:pt x="9094" y="2398"/>
                    <a:pt x="9009" y="2659"/>
                  </a:cubicBezTo>
                  <a:lnTo>
                    <a:pt x="8227" y="5003"/>
                  </a:lnTo>
                  <a:lnTo>
                    <a:pt x="9036" y="5003"/>
                  </a:lnTo>
                  <a:lnTo>
                    <a:pt x="9036" y="4502"/>
                  </a:lnTo>
                  <a:cubicBezTo>
                    <a:pt x="9036" y="4227"/>
                    <a:pt x="9260" y="4003"/>
                    <a:pt x="9534" y="4003"/>
                  </a:cubicBezTo>
                  <a:cubicBezTo>
                    <a:pt x="9812" y="4003"/>
                    <a:pt x="10036" y="4227"/>
                    <a:pt x="10036" y="4502"/>
                  </a:cubicBezTo>
                  <a:lnTo>
                    <a:pt x="10036" y="6500"/>
                  </a:lnTo>
                  <a:cubicBezTo>
                    <a:pt x="10036" y="6777"/>
                    <a:pt x="9812" y="7001"/>
                    <a:pt x="9534" y="7001"/>
                  </a:cubicBezTo>
                  <a:cubicBezTo>
                    <a:pt x="9260" y="7001"/>
                    <a:pt x="9036" y="6777"/>
                    <a:pt x="9036" y="6500"/>
                  </a:cubicBezTo>
                  <a:lnTo>
                    <a:pt x="9036" y="6001"/>
                  </a:lnTo>
                  <a:lnTo>
                    <a:pt x="7534" y="6001"/>
                  </a:lnTo>
                  <a:cubicBezTo>
                    <a:pt x="7374" y="6001"/>
                    <a:pt x="7225" y="5924"/>
                    <a:pt x="7129" y="5793"/>
                  </a:cubicBezTo>
                  <a:cubicBezTo>
                    <a:pt x="7035" y="5665"/>
                    <a:pt x="7009" y="5494"/>
                    <a:pt x="7059" y="5345"/>
                  </a:cubicBezTo>
                  <a:lnTo>
                    <a:pt x="8059" y="2342"/>
                  </a:lnTo>
                  <a:cubicBezTo>
                    <a:pt x="8130" y="2133"/>
                    <a:pt x="8327" y="2002"/>
                    <a:pt x="8535" y="2002"/>
                  </a:cubicBezTo>
                  <a:close/>
                  <a:moveTo>
                    <a:pt x="11534" y="2001"/>
                  </a:moveTo>
                  <a:cubicBezTo>
                    <a:pt x="11723" y="2001"/>
                    <a:pt x="11896" y="2105"/>
                    <a:pt x="11982" y="2275"/>
                  </a:cubicBezTo>
                  <a:lnTo>
                    <a:pt x="12534" y="3385"/>
                  </a:lnTo>
                  <a:lnTo>
                    <a:pt x="13089" y="2275"/>
                  </a:lnTo>
                  <a:cubicBezTo>
                    <a:pt x="13176" y="2104"/>
                    <a:pt x="13346" y="2002"/>
                    <a:pt x="13536" y="2002"/>
                  </a:cubicBezTo>
                  <a:cubicBezTo>
                    <a:pt x="13574" y="2002"/>
                    <a:pt x="13613" y="2006"/>
                    <a:pt x="13652" y="2014"/>
                  </a:cubicBezTo>
                  <a:cubicBezTo>
                    <a:pt x="13878" y="2067"/>
                    <a:pt x="14036" y="2267"/>
                    <a:pt x="14036" y="2499"/>
                  </a:cubicBezTo>
                  <a:lnTo>
                    <a:pt x="14036" y="6500"/>
                  </a:lnTo>
                  <a:cubicBezTo>
                    <a:pt x="14036" y="6777"/>
                    <a:pt x="13812" y="7001"/>
                    <a:pt x="13534" y="7001"/>
                  </a:cubicBezTo>
                  <a:cubicBezTo>
                    <a:pt x="13260" y="7001"/>
                    <a:pt x="13036" y="6777"/>
                    <a:pt x="13036" y="6500"/>
                  </a:cubicBezTo>
                  <a:lnTo>
                    <a:pt x="13036" y="4617"/>
                  </a:lnTo>
                  <a:lnTo>
                    <a:pt x="12982" y="4723"/>
                  </a:lnTo>
                  <a:cubicBezTo>
                    <a:pt x="12897" y="4894"/>
                    <a:pt x="12716" y="4979"/>
                    <a:pt x="12536" y="4979"/>
                  </a:cubicBezTo>
                  <a:cubicBezTo>
                    <a:pt x="12355" y="4979"/>
                    <a:pt x="12174" y="4894"/>
                    <a:pt x="12089" y="4723"/>
                  </a:cubicBezTo>
                  <a:lnTo>
                    <a:pt x="12036" y="4617"/>
                  </a:lnTo>
                  <a:lnTo>
                    <a:pt x="12036" y="6500"/>
                  </a:lnTo>
                  <a:cubicBezTo>
                    <a:pt x="12036" y="6777"/>
                    <a:pt x="11812" y="7001"/>
                    <a:pt x="11534" y="7001"/>
                  </a:cubicBezTo>
                  <a:cubicBezTo>
                    <a:pt x="11257" y="7001"/>
                    <a:pt x="11036" y="6777"/>
                    <a:pt x="11036" y="6500"/>
                  </a:cubicBezTo>
                  <a:lnTo>
                    <a:pt x="11036" y="2499"/>
                  </a:lnTo>
                  <a:cubicBezTo>
                    <a:pt x="11036" y="2267"/>
                    <a:pt x="11196" y="2067"/>
                    <a:pt x="11417" y="2014"/>
                  </a:cubicBezTo>
                  <a:cubicBezTo>
                    <a:pt x="11456" y="2005"/>
                    <a:pt x="11496" y="2001"/>
                    <a:pt x="11534" y="2001"/>
                  </a:cubicBezTo>
                  <a:close/>
                  <a:moveTo>
                    <a:pt x="502" y="1"/>
                  </a:moveTo>
                  <a:cubicBezTo>
                    <a:pt x="224" y="1"/>
                    <a:pt x="0" y="225"/>
                    <a:pt x="0" y="499"/>
                  </a:cubicBezTo>
                  <a:lnTo>
                    <a:pt x="0" y="8500"/>
                  </a:lnTo>
                  <a:cubicBezTo>
                    <a:pt x="0" y="8777"/>
                    <a:pt x="224" y="9001"/>
                    <a:pt x="502" y="9001"/>
                  </a:cubicBezTo>
                  <a:lnTo>
                    <a:pt x="16569" y="9001"/>
                  </a:lnTo>
                  <a:cubicBezTo>
                    <a:pt x="16846" y="9001"/>
                    <a:pt x="17068" y="8777"/>
                    <a:pt x="17068" y="8500"/>
                  </a:cubicBezTo>
                  <a:lnTo>
                    <a:pt x="17068" y="499"/>
                  </a:lnTo>
                  <a:cubicBezTo>
                    <a:pt x="17068" y="225"/>
                    <a:pt x="16846" y="1"/>
                    <a:pt x="16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pic>
        <p:nvPicPr>
          <p:cNvPr id="1029" name="Google Shape;1029;p59"/>
          <p:cNvPicPr preferRelativeResize="0"/>
          <p:nvPr/>
        </p:nvPicPr>
        <p:blipFill rotWithShape="1">
          <a:blip r:embed="rId3">
            <a:alphaModFix/>
          </a:blip>
          <a:srcRect b="17295" l="0" r="0" t="3257"/>
          <a:stretch/>
        </p:blipFill>
        <p:spPr>
          <a:xfrm>
            <a:off x="720000" y="1477150"/>
            <a:ext cx="2432701" cy="1288202"/>
          </a:xfrm>
          <a:prstGeom prst="rect">
            <a:avLst/>
          </a:prstGeom>
          <a:noFill/>
          <a:ln>
            <a:noFill/>
          </a:ln>
        </p:spPr>
      </p:pic>
      <p:sp>
        <p:nvSpPr>
          <p:cNvPr id="1030" name="Google Shape;1030;p59"/>
          <p:cNvSpPr txBox="1"/>
          <p:nvPr>
            <p:ph idx="1" type="subTitle"/>
          </p:nvPr>
        </p:nvSpPr>
        <p:spPr>
          <a:xfrm>
            <a:off x="713225" y="2937599"/>
            <a:ext cx="2432700" cy="51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TIMMY</a:t>
            </a:r>
            <a:r>
              <a:rPr lang="en"/>
              <a:t> JIMMY</a:t>
            </a:r>
            <a:endParaRPr/>
          </a:p>
        </p:txBody>
      </p:sp>
      <p:sp>
        <p:nvSpPr>
          <p:cNvPr id="1031" name="Google Shape;1031;p59"/>
          <p:cNvSpPr txBox="1"/>
          <p:nvPr>
            <p:ph idx="4" type="subTitle"/>
          </p:nvPr>
        </p:nvSpPr>
        <p:spPr>
          <a:xfrm>
            <a:off x="3619800" y="2937599"/>
            <a:ext cx="2432700" cy="51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JANE</a:t>
            </a:r>
            <a:r>
              <a:rPr lang="en"/>
              <a:t> DOE</a:t>
            </a:r>
            <a:endParaRPr/>
          </a:p>
        </p:txBody>
      </p:sp>
      <p:sp>
        <p:nvSpPr>
          <p:cNvPr id="1032" name="Google Shape;1032;p59"/>
          <p:cNvSpPr txBox="1"/>
          <p:nvPr>
            <p:ph idx="2" type="subTitle"/>
          </p:nvPr>
        </p:nvSpPr>
        <p:spPr>
          <a:xfrm>
            <a:off x="713225" y="3456601"/>
            <a:ext cx="2432700" cy="5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1033" name="Google Shape;1033;p59"/>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1034" name="Google Shape;1034;p59"/>
          <p:cNvSpPr txBox="1"/>
          <p:nvPr>
            <p:ph idx="3" type="subTitle"/>
          </p:nvPr>
        </p:nvSpPr>
        <p:spPr>
          <a:xfrm>
            <a:off x="3619800" y="3456601"/>
            <a:ext cx="2432700" cy="5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grpSp>
        <p:nvGrpSpPr>
          <p:cNvPr id="1035" name="Google Shape;1035;p59"/>
          <p:cNvGrpSpPr/>
          <p:nvPr/>
        </p:nvGrpSpPr>
        <p:grpSpPr>
          <a:xfrm>
            <a:off x="6281981" y="1445223"/>
            <a:ext cx="1733447" cy="1439109"/>
            <a:chOff x="1536275" y="2613975"/>
            <a:chExt cx="1325975" cy="1100825"/>
          </a:xfrm>
        </p:grpSpPr>
        <p:sp>
          <p:nvSpPr>
            <p:cNvPr id="1036" name="Google Shape;1036;p59"/>
            <p:cNvSpPr/>
            <p:nvPr/>
          </p:nvSpPr>
          <p:spPr>
            <a:xfrm>
              <a:off x="2218425" y="3170200"/>
              <a:ext cx="643825" cy="544600"/>
            </a:xfrm>
            <a:custGeom>
              <a:rect b="b" l="l" r="r" t="t"/>
              <a:pathLst>
                <a:path extrusionOk="0" h="21784" w="25753">
                  <a:moveTo>
                    <a:pt x="0" y="1"/>
                  </a:moveTo>
                  <a:lnTo>
                    <a:pt x="0" y="21783"/>
                  </a:lnTo>
                  <a:lnTo>
                    <a:pt x="7005" y="21783"/>
                  </a:lnTo>
                  <a:lnTo>
                    <a:pt x="25752" y="10842"/>
                  </a:lnTo>
                  <a:lnTo>
                    <a:pt x="6939"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9"/>
            <p:cNvSpPr/>
            <p:nvPr/>
          </p:nvSpPr>
          <p:spPr>
            <a:xfrm>
              <a:off x="1538775" y="3063475"/>
              <a:ext cx="1122500" cy="651325"/>
            </a:xfrm>
            <a:custGeom>
              <a:rect b="b" l="l" r="r" t="t"/>
              <a:pathLst>
                <a:path extrusionOk="0" h="26053" w="44900">
                  <a:moveTo>
                    <a:pt x="17580" y="0"/>
                  </a:moveTo>
                  <a:lnTo>
                    <a:pt x="0" y="10374"/>
                  </a:lnTo>
                  <a:lnTo>
                    <a:pt x="27253" y="26052"/>
                  </a:lnTo>
                  <a:lnTo>
                    <a:pt x="44899" y="15778"/>
                  </a:lnTo>
                  <a:lnTo>
                    <a:pt x="175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9"/>
            <p:cNvSpPr/>
            <p:nvPr/>
          </p:nvSpPr>
          <p:spPr>
            <a:xfrm>
              <a:off x="1536275" y="2613975"/>
              <a:ext cx="442000" cy="708875"/>
            </a:xfrm>
            <a:custGeom>
              <a:rect b="b" l="l" r="r" t="t"/>
              <a:pathLst>
                <a:path extrusionOk="0" h="28355" w="17680">
                  <a:moveTo>
                    <a:pt x="11578" y="5715"/>
                  </a:moveTo>
                  <a:cubicBezTo>
                    <a:pt x="11973" y="5715"/>
                    <a:pt x="12242" y="6017"/>
                    <a:pt x="12242" y="6539"/>
                  </a:cubicBezTo>
                  <a:cubicBezTo>
                    <a:pt x="12242" y="7273"/>
                    <a:pt x="11709" y="8207"/>
                    <a:pt x="11041" y="8574"/>
                  </a:cubicBezTo>
                  <a:lnTo>
                    <a:pt x="8340" y="10175"/>
                  </a:lnTo>
                  <a:cubicBezTo>
                    <a:pt x="8146" y="10281"/>
                    <a:pt x="7964" y="10331"/>
                    <a:pt x="7803" y="10331"/>
                  </a:cubicBezTo>
                  <a:cubicBezTo>
                    <a:pt x="7408" y="10331"/>
                    <a:pt x="7139" y="10029"/>
                    <a:pt x="7139" y="9508"/>
                  </a:cubicBezTo>
                  <a:cubicBezTo>
                    <a:pt x="7139" y="8740"/>
                    <a:pt x="7672" y="7840"/>
                    <a:pt x="8340" y="7473"/>
                  </a:cubicBezTo>
                  <a:lnTo>
                    <a:pt x="11041" y="5872"/>
                  </a:lnTo>
                  <a:cubicBezTo>
                    <a:pt x="11235" y="5765"/>
                    <a:pt x="11417" y="5715"/>
                    <a:pt x="11578" y="5715"/>
                  </a:cubicBezTo>
                  <a:close/>
                  <a:moveTo>
                    <a:pt x="17680" y="1"/>
                  </a:moveTo>
                  <a:lnTo>
                    <a:pt x="34" y="10241"/>
                  </a:lnTo>
                  <a:lnTo>
                    <a:pt x="0" y="28354"/>
                  </a:lnTo>
                  <a:lnTo>
                    <a:pt x="17646" y="18080"/>
                  </a:lnTo>
                  <a:lnTo>
                    <a:pt x="176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9"/>
            <p:cNvSpPr/>
            <p:nvPr/>
          </p:nvSpPr>
          <p:spPr>
            <a:xfrm>
              <a:off x="1978250" y="2613975"/>
              <a:ext cx="683025" cy="843975"/>
            </a:xfrm>
            <a:custGeom>
              <a:rect b="b" l="l" r="r" t="t"/>
              <a:pathLst>
                <a:path extrusionOk="0" h="33759" w="27321">
                  <a:moveTo>
                    <a:pt x="34" y="1"/>
                  </a:moveTo>
                  <a:lnTo>
                    <a:pt x="1" y="18080"/>
                  </a:lnTo>
                  <a:lnTo>
                    <a:pt x="27287" y="33758"/>
                  </a:lnTo>
                  <a:lnTo>
                    <a:pt x="27320" y="15679"/>
                  </a:lnTo>
                  <a:lnTo>
                    <a:pt x="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9"/>
            <p:cNvSpPr/>
            <p:nvPr/>
          </p:nvSpPr>
          <p:spPr>
            <a:xfrm>
              <a:off x="1536275" y="2870000"/>
              <a:ext cx="683850" cy="844800"/>
            </a:xfrm>
            <a:custGeom>
              <a:rect b="b" l="l" r="r" t="t"/>
              <a:pathLst>
                <a:path extrusionOk="0" h="33792" w="27354">
                  <a:moveTo>
                    <a:pt x="100" y="0"/>
                  </a:moveTo>
                  <a:lnTo>
                    <a:pt x="0" y="18113"/>
                  </a:lnTo>
                  <a:lnTo>
                    <a:pt x="27286" y="33791"/>
                  </a:lnTo>
                  <a:lnTo>
                    <a:pt x="27353" y="15678"/>
                  </a:lnTo>
                  <a:lnTo>
                    <a:pt x="1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9"/>
            <p:cNvSpPr/>
            <p:nvPr/>
          </p:nvSpPr>
          <p:spPr>
            <a:xfrm>
              <a:off x="2218425" y="3005925"/>
              <a:ext cx="441175" cy="708875"/>
            </a:xfrm>
            <a:custGeom>
              <a:rect b="b" l="l" r="r" t="t"/>
              <a:pathLst>
                <a:path extrusionOk="0" h="28355" w="17647">
                  <a:moveTo>
                    <a:pt x="11260" y="5842"/>
                  </a:moveTo>
                  <a:cubicBezTo>
                    <a:pt x="11647" y="5842"/>
                    <a:pt x="11909" y="6134"/>
                    <a:pt x="11909" y="6672"/>
                  </a:cubicBezTo>
                  <a:cubicBezTo>
                    <a:pt x="11909" y="7406"/>
                    <a:pt x="11375" y="8340"/>
                    <a:pt x="10708" y="8707"/>
                  </a:cubicBezTo>
                  <a:lnTo>
                    <a:pt x="8006" y="10308"/>
                  </a:lnTo>
                  <a:cubicBezTo>
                    <a:pt x="7805" y="10428"/>
                    <a:pt x="7614" y="10485"/>
                    <a:pt x="7444" y="10485"/>
                  </a:cubicBezTo>
                  <a:cubicBezTo>
                    <a:pt x="7049" y="10485"/>
                    <a:pt x="6772" y="10177"/>
                    <a:pt x="6772" y="9641"/>
                  </a:cubicBezTo>
                  <a:cubicBezTo>
                    <a:pt x="6772" y="8874"/>
                    <a:pt x="7339" y="7973"/>
                    <a:pt x="8006" y="7573"/>
                  </a:cubicBezTo>
                  <a:lnTo>
                    <a:pt x="10708" y="6005"/>
                  </a:lnTo>
                  <a:cubicBezTo>
                    <a:pt x="10907" y="5895"/>
                    <a:pt x="11095" y="5842"/>
                    <a:pt x="11260" y="5842"/>
                  </a:cubicBezTo>
                  <a:close/>
                  <a:moveTo>
                    <a:pt x="17646" y="1"/>
                  </a:moveTo>
                  <a:lnTo>
                    <a:pt x="34" y="10241"/>
                  </a:lnTo>
                  <a:lnTo>
                    <a:pt x="0" y="28354"/>
                  </a:lnTo>
                  <a:lnTo>
                    <a:pt x="17613" y="18080"/>
                  </a:lnTo>
                  <a:lnTo>
                    <a:pt x="17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9"/>
            <p:cNvSpPr/>
            <p:nvPr/>
          </p:nvSpPr>
          <p:spPr>
            <a:xfrm>
              <a:off x="2218425" y="3005925"/>
              <a:ext cx="441175" cy="708875"/>
            </a:xfrm>
            <a:custGeom>
              <a:rect b="b" l="l" r="r" t="t"/>
              <a:pathLst>
                <a:path extrusionOk="0" h="28355" w="17647">
                  <a:moveTo>
                    <a:pt x="17646" y="1"/>
                  </a:moveTo>
                  <a:lnTo>
                    <a:pt x="0" y="28354"/>
                  </a:lnTo>
                  <a:lnTo>
                    <a:pt x="17613" y="18080"/>
                  </a:lnTo>
                  <a:lnTo>
                    <a:pt x="17646"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59"/>
          <p:cNvGrpSpPr/>
          <p:nvPr/>
        </p:nvGrpSpPr>
        <p:grpSpPr>
          <a:xfrm>
            <a:off x="6633814" y="2913303"/>
            <a:ext cx="1796951" cy="1165971"/>
            <a:chOff x="4681025" y="4025000"/>
            <a:chExt cx="1529450" cy="992400"/>
          </a:xfrm>
        </p:grpSpPr>
        <p:sp>
          <p:nvSpPr>
            <p:cNvPr id="1044" name="Google Shape;1044;p59"/>
            <p:cNvSpPr/>
            <p:nvPr/>
          </p:nvSpPr>
          <p:spPr>
            <a:xfrm>
              <a:off x="5566650" y="4473650"/>
              <a:ext cx="643825" cy="543750"/>
            </a:xfrm>
            <a:custGeom>
              <a:rect b="b" l="l" r="r" t="t"/>
              <a:pathLst>
                <a:path extrusionOk="0" h="21750" w="25753">
                  <a:moveTo>
                    <a:pt x="0" y="0"/>
                  </a:moveTo>
                  <a:lnTo>
                    <a:pt x="0" y="21749"/>
                  </a:lnTo>
                  <a:lnTo>
                    <a:pt x="7005" y="21749"/>
                  </a:lnTo>
                  <a:lnTo>
                    <a:pt x="25752" y="10841"/>
                  </a:lnTo>
                  <a:lnTo>
                    <a:pt x="6939"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9"/>
            <p:cNvSpPr/>
            <p:nvPr/>
          </p:nvSpPr>
          <p:spPr>
            <a:xfrm>
              <a:off x="4833625" y="4381075"/>
              <a:ext cx="1095800" cy="636325"/>
            </a:xfrm>
            <a:custGeom>
              <a:rect b="b" l="l" r="r" t="t"/>
              <a:pathLst>
                <a:path extrusionOk="0" h="25453" w="43832">
                  <a:moveTo>
                    <a:pt x="14511" y="1"/>
                  </a:moveTo>
                  <a:lnTo>
                    <a:pt x="0" y="8507"/>
                  </a:lnTo>
                  <a:lnTo>
                    <a:pt x="29321" y="25452"/>
                  </a:lnTo>
                  <a:lnTo>
                    <a:pt x="43832" y="17046"/>
                  </a:lnTo>
                  <a:lnTo>
                    <a:pt x="145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9"/>
            <p:cNvSpPr/>
            <p:nvPr/>
          </p:nvSpPr>
          <p:spPr>
            <a:xfrm>
              <a:off x="5195550" y="4140075"/>
              <a:ext cx="733875" cy="667175"/>
            </a:xfrm>
            <a:custGeom>
              <a:rect b="b" l="l" r="r" t="t"/>
              <a:pathLst>
                <a:path extrusionOk="0" h="26687" w="29355">
                  <a:moveTo>
                    <a:pt x="34" y="0"/>
                  </a:moveTo>
                  <a:lnTo>
                    <a:pt x="0" y="9707"/>
                  </a:lnTo>
                  <a:lnTo>
                    <a:pt x="29288" y="26686"/>
                  </a:lnTo>
                  <a:lnTo>
                    <a:pt x="29355" y="17013"/>
                  </a:lnTo>
                  <a:lnTo>
                    <a:pt x="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9"/>
            <p:cNvSpPr/>
            <p:nvPr/>
          </p:nvSpPr>
          <p:spPr>
            <a:xfrm>
              <a:off x="5564975" y="4565375"/>
              <a:ext cx="364450" cy="452025"/>
            </a:xfrm>
            <a:custGeom>
              <a:rect b="b" l="l" r="r" t="t"/>
              <a:pathLst>
                <a:path extrusionOk="0" h="18081" w="14578">
                  <a:moveTo>
                    <a:pt x="14578" y="1"/>
                  </a:moveTo>
                  <a:lnTo>
                    <a:pt x="67" y="8407"/>
                  </a:lnTo>
                  <a:lnTo>
                    <a:pt x="1" y="18080"/>
                  </a:lnTo>
                  <a:lnTo>
                    <a:pt x="14511" y="9674"/>
                  </a:lnTo>
                  <a:lnTo>
                    <a:pt x="145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9"/>
            <p:cNvSpPr/>
            <p:nvPr/>
          </p:nvSpPr>
          <p:spPr>
            <a:xfrm>
              <a:off x="4832800" y="4140075"/>
              <a:ext cx="363600" cy="453675"/>
            </a:xfrm>
            <a:custGeom>
              <a:rect b="b" l="l" r="r" t="t"/>
              <a:pathLst>
                <a:path extrusionOk="0" h="18147" w="14544">
                  <a:moveTo>
                    <a:pt x="14544" y="0"/>
                  </a:moveTo>
                  <a:lnTo>
                    <a:pt x="33" y="8473"/>
                  </a:lnTo>
                  <a:lnTo>
                    <a:pt x="0" y="18147"/>
                  </a:lnTo>
                  <a:lnTo>
                    <a:pt x="14510" y="9707"/>
                  </a:lnTo>
                  <a:lnTo>
                    <a:pt x="145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9"/>
            <p:cNvSpPr/>
            <p:nvPr/>
          </p:nvSpPr>
          <p:spPr>
            <a:xfrm>
              <a:off x="4832800" y="4351900"/>
              <a:ext cx="733875" cy="665500"/>
            </a:xfrm>
            <a:custGeom>
              <a:rect b="b" l="l" r="r" t="t"/>
              <a:pathLst>
                <a:path extrusionOk="0" h="26620" w="29355">
                  <a:moveTo>
                    <a:pt x="33" y="0"/>
                  </a:moveTo>
                  <a:lnTo>
                    <a:pt x="0" y="9674"/>
                  </a:lnTo>
                  <a:lnTo>
                    <a:pt x="29288" y="26619"/>
                  </a:lnTo>
                  <a:lnTo>
                    <a:pt x="29354" y="16946"/>
                  </a:lnTo>
                  <a:lnTo>
                    <a:pt x="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9"/>
            <p:cNvSpPr/>
            <p:nvPr/>
          </p:nvSpPr>
          <p:spPr>
            <a:xfrm>
              <a:off x="4707700" y="4053350"/>
              <a:ext cx="488700" cy="298575"/>
            </a:xfrm>
            <a:custGeom>
              <a:rect b="b" l="l" r="r" t="t"/>
              <a:pathLst>
                <a:path extrusionOk="0" h="11943" w="19548">
                  <a:moveTo>
                    <a:pt x="14544" y="0"/>
                  </a:moveTo>
                  <a:lnTo>
                    <a:pt x="0" y="8440"/>
                  </a:lnTo>
                  <a:lnTo>
                    <a:pt x="5037" y="11942"/>
                  </a:lnTo>
                  <a:lnTo>
                    <a:pt x="19548" y="3469"/>
                  </a:lnTo>
                  <a:lnTo>
                    <a:pt x="14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9"/>
            <p:cNvSpPr/>
            <p:nvPr/>
          </p:nvSpPr>
          <p:spPr>
            <a:xfrm>
              <a:off x="5566650" y="4565375"/>
              <a:ext cx="487875" cy="297750"/>
            </a:xfrm>
            <a:custGeom>
              <a:rect b="b" l="l" r="r" t="t"/>
              <a:pathLst>
                <a:path extrusionOk="0" h="11910" w="19515">
                  <a:moveTo>
                    <a:pt x="14511" y="1"/>
                  </a:moveTo>
                  <a:lnTo>
                    <a:pt x="0" y="8407"/>
                  </a:lnTo>
                  <a:lnTo>
                    <a:pt x="5004" y="11909"/>
                  </a:lnTo>
                  <a:lnTo>
                    <a:pt x="19514" y="3470"/>
                  </a:lnTo>
                  <a:lnTo>
                    <a:pt x="145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9"/>
            <p:cNvSpPr/>
            <p:nvPr/>
          </p:nvSpPr>
          <p:spPr>
            <a:xfrm>
              <a:off x="5196375" y="4025000"/>
              <a:ext cx="885675" cy="540400"/>
            </a:xfrm>
            <a:custGeom>
              <a:rect b="b" l="l" r="r" t="t"/>
              <a:pathLst>
                <a:path extrusionOk="0" h="21616" w="35427">
                  <a:moveTo>
                    <a:pt x="6138" y="0"/>
                  </a:moveTo>
                  <a:lnTo>
                    <a:pt x="1" y="4603"/>
                  </a:lnTo>
                  <a:lnTo>
                    <a:pt x="29322" y="21616"/>
                  </a:lnTo>
                  <a:lnTo>
                    <a:pt x="35426" y="17012"/>
                  </a:lnTo>
                  <a:lnTo>
                    <a:pt x="61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9"/>
            <p:cNvSpPr/>
            <p:nvPr/>
          </p:nvSpPr>
          <p:spPr>
            <a:xfrm>
              <a:off x="4681025" y="4351900"/>
              <a:ext cx="885650" cy="538725"/>
            </a:xfrm>
            <a:custGeom>
              <a:rect b="b" l="l" r="r" t="t"/>
              <a:pathLst>
                <a:path extrusionOk="0" h="21549" w="35426">
                  <a:moveTo>
                    <a:pt x="6104" y="0"/>
                  </a:moveTo>
                  <a:lnTo>
                    <a:pt x="0" y="4570"/>
                  </a:lnTo>
                  <a:lnTo>
                    <a:pt x="29288" y="21549"/>
                  </a:lnTo>
                  <a:lnTo>
                    <a:pt x="35425" y="16946"/>
                  </a:lnTo>
                  <a:lnTo>
                    <a:pt x="61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54" name="Google Shape;1054;p59"/>
          <p:cNvPicPr preferRelativeResize="0"/>
          <p:nvPr/>
        </p:nvPicPr>
        <p:blipFill rotWithShape="1">
          <a:blip r:embed="rId4">
            <a:alphaModFix/>
          </a:blip>
          <a:srcRect b="31110" l="17577" r="9242" t="0"/>
          <a:stretch/>
        </p:blipFill>
        <p:spPr>
          <a:xfrm>
            <a:off x="3619788" y="1477150"/>
            <a:ext cx="2432701" cy="12882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sp>
        <p:nvSpPr>
          <p:cNvPr id="1059" name="Google Shape;1059;p60"/>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PACKAGING MATERIALS</a:t>
            </a:r>
            <a:endParaRPr/>
          </a:p>
        </p:txBody>
      </p:sp>
      <p:graphicFrame>
        <p:nvGraphicFramePr>
          <p:cNvPr id="1060" name="Google Shape;1060;p60"/>
          <p:cNvGraphicFramePr/>
          <p:nvPr/>
        </p:nvGraphicFramePr>
        <p:xfrm>
          <a:off x="713225" y="1316300"/>
          <a:ext cx="3000000" cy="3000000"/>
        </p:xfrm>
        <a:graphic>
          <a:graphicData uri="http://schemas.openxmlformats.org/drawingml/2006/table">
            <a:tbl>
              <a:tblPr>
                <a:noFill/>
                <a:tableStyleId>{A3B95FEF-4668-4749-94C1-3E7C6D2AE319}</a:tableStyleId>
              </a:tblPr>
              <a:tblGrid>
                <a:gridCol w="1153525"/>
                <a:gridCol w="1933475"/>
                <a:gridCol w="1079750"/>
                <a:gridCol w="1111350"/>
                <a:gridCol w="2439400"/>
              </a:tblGrid>
              <a:tr h="528725">
                <a:tc>
                  <a:txBody>
                    <a:bodyPr/>
                    <a:lstStyle/>
                    <a:p>
                      <a:pPr indent="0" lvl="0" marL="0" rtl="0" algn="l">
                        <a:spcBef>
                          <a:spcPts val="0"/>
                        </a:spcBef>
                        <a:spcAft>
                          <a:spcPts val="0"/>
                        </a:spcAft>
                        <a:buNone/>
                      </a:pPr>
                      <a:r>
                        <a:t/>
                      </a:r>
                      <a:endParaRPr sz="2400">
                        <a:solidFill>
                          <a:schemeClr val="dk1"/>
                        </a:solidFill>
                        <a:latin typeface="Amiko"/>
                        <a:ea typeface="Amiko"/>
                        <a:cs typeface="Amiko"/>
                        <a:sym typeface="Amiko"/>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MATERIAL</a:t>
                      </a:r>
                      <a:endParaRPr sz="2400">
                        <a:solidFill>
                          <a:schemeClr val="dk1"/>
                        </a:solidFill>
                        <a:latin typeface="Amiko"/>
                        <a:ea typeface="Amiko"/>
                        <a:cs typeface="Amiko"/>
                        <a:sym typeface="Amik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PROS</a:t>
                      </a:r>
                      <a:endParaRPr sz="2400">
                        <a:solidFill>
                          <a:schemeClr val="dk1"/>
                        </a:solidFill>
                        <a:latin typeface="Amiko"/>
                        <a:ea typeface="Amiko"/>
                        <a:cs typeface="Amiko"/>
                        <a:sym typeface="Amik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CONS</a:t>
                      </a:r>
                      <a:endParaRPr sz="2400">
                        <a:solidFill>
                          <a:schemeClr val="dk1"/>
                        </a:solidFill>
                        <a:latin typeface="Amiko"/>
                        <a:ea typeface="Amiko"/>
                        <a:cs typeface="Amiko"/>
                        <a:sym typeface="Amik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PROPERTIES</a:t>
                      </a:r>
                      <a:endParaRPr sz="2400">
                        <a:solidFill>
                          <a:schemeClr val="dk1"/>
                        </a:solidFill>
                        <a:latin typeface="Amiko"/>
                        <a:ea typeface="Amiko"/>
                        <a:cs typeface="Amiko"/>
                        <a:sym typeface="Amik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19650">
                <a:tc>
                  <a:txBody>
                    <a:bodyPr/>
                    <a:lstStyle/>
                    <a:p>
                      <a:pPr indent="0" lvl="0" marL="0" rtl="0" algn="l">
                        <a:spcBef>
                          <a:spcPts val="0"/>
                        </a:spcBef>
                        <a:spcAft>
                          <a:spcPts val="0"/>
                        </a:spcAft>
                        <a:buNone/>
                      </a:pPr>
                      <a:r>
                        <a:rPr lang="en">
                          <a:solidFill>
                            <a:schemeClr val="dk1"/>
                          </a:solidFill>
                          <a:latin typeface="Lato"/>
                          <a:ea typeface="Lato"/>
                          <a:cs typeface="Lato"/>
                          <a:sym typeface="Lato"/>
                        </a:rPr>
                        <a:t>EXAMPLE 1</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Mars is full of iron oxide dust</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19650">
                <a:tc>
                  <a:txBody>
                    <a:bodyPr/>
                    <a:lstStyle/>
                    <a:p>
                      <a:pPr indent="0" lvl="0" marL="0" rtl="0" algn="l">
                        <a:spcBef>
                          <a:spcPts val="0"/>
                        </a:spcBef>
                        <a:spcAft>
                          <a:spcPts val="0"/>
                        </a:spcAft>
                        <a:buNone/>
                      </a:pPr>
                      <a:r>
                        <a:rPr lang="en">
                          <a:solidFill>
                            <a:schemeClr val="dk1"/>
                          </a:solidFill>
                          <a:latin typeface="Lato"/>
                          <a:ea typeface="Lato"/>
                          <a:cs typeface="Lato"/>
                          <a:sym typeface="Lato"/>
                        </a:rPr>
                        <a:t>EXAMPLE 2</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Jupiter is a gas giant</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19650">
                <a:tc>
                  <a:txBody>
                    <a:bodyPr/>
                    <a:lstStyle/>
                    <a:p>
                      <a:pPr indent="0" lvl="0" marL="0" rtl="0" algn="l">
                        <a:spcBef>
                          <a:spcPts val="0"/>
                        </a:spcBef>
                        <a:spcAft>
                          <a:spcPts val="0"/>
                        </a:spcAft>
                        <a:buNone/>
                      </a:pPr>
                      <a:r>
                        <a:rPr lang="en">
                          <a:solidFill>
                            <a:schemeClr val="dk1"/>
                          </a:solidFill>
                          <a:latin typeface="Lato"/>
                          <a:ea typeface="Lato"/>
                          <a:cs typeface="Lato"/>
                          <a:sym typeface="Lato"/>
                        </a:rPr>
                        <a:t>EXAMPLE 3</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Earth is the third planet from the Sun</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p>
                      <a:pPr indent="-226059" lvl="0" marL="27432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List </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Saturn is a gas giant</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 name="Shape 1064"/>
        <p:cNvGrpSpPr/>
        <p:nvPr/>
      </p:nvGrpSpPr>
      <p:grpSpPr>
        <a:xfrm>
          <a:off x="0" y="0"/>
          <a:ext cx="0" cy="0"/>
          <a:chOff x="0" y="0"/>
          <a:chExt cx="0" cy="0"/>
        </a:xfrm>
      </p:grpSpPr>
      <p:sp>
        <p:nvSpPr>
          <p:cNvPr id="1065" name="Google Shape;1065;p61"/>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INVESTIGATING PACKAGING</a:t>
            </a:r>
            <a:endParaRPr/>
          </a:p>
        </p:txBody>
      </p:sp>
      <p:graphicFrame>
        <p:nvGraphicFramePr>
          <p:cNvPr id="1066" name="Google Shape;1066;p61"/>
          <p:cNvGraphicFramePr/>
          <p:nvPr/>
        </p:nvGraphicFramePr>
        <p:xfrm>
          <a:off x="713225" y="1428750"/>
          <a:ext cx="3000000" cy="3000000"/>
        </p:xfrm>
        <a:graphic>
          <a:graphicData uri="http://schemas.openxmlformats.org/drawingml/2006/table">
            <a:tbl>
              <a:tblPr>
                <a:noFill/>
                <a:tableStyleId>{A3B95FEF-4668-4749-94C1-3E7C6D2AE319}</a:tableStyleId>
              </a:tblPr>
              <a:tblGrid>
                <a:gridCol w="7768800"/>
              </a:tblGrid>
              <a:tr h="339075">
                <a:tc>
                  <a:txBody>
                    <a:bodyPr/>
                    <a:lstStyle/>
                    <a:p>
                      <a:pPr indent="0" lvl="0" marL="0" rtl="0" algn="l">
                        <a:spcBef>
                          <a:spcPts val="0"/>
                        </a:spcBef>
                        <a:spcAft>
                          <a:spcPts val="0"/>
                        </a:spcAft>
                        <a:buNone/>
                      </a:pPr>
                      <a:r>
                        <a:rPr lang="en" sz="2400">
                          <a:solidFill>
                            <a:schemeClr val="dk1"/>
                          </a:solidFill>
                          <a:latin typeface="Amiko"/>
                          <a:ea typeface="Amiko"/>
                          <a:cs typeface="Amiko"/>
                          <a:sym typeface="Amiko"/>
                        </a:rPr>
                        <a:t>WHY WAS THIS MATERIAL CHOSEN?</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44900">
                <a:tc>
                  <a:txBody>
                    <a:bodyPr/>
                    <a:lstStyle/>
                    <a:p>
                      <a:pPr indent="0" lvl="0" marL="0" rtl="0" algn="l">
                        <a:spcBef>
                          <a:spcPts val="0"/>
                        </a:spcBef>
                        <a:spcAft>
                          <a:spcPts val="0"/>
                        </a:spcAft>
                        <a:buNone/>
                      </a:pPr>
                      <a:r>
                        <a:rPr lang="en">
                          <a:solidFill>
                            <a:schemeClr val="dk1"/>
                          </a:solidFill>
                          <a:latin typeface="Lato"/>
                          <a:ea typeface="Lato"/>
                          <a:cs typeface="Lato"/>
                          <a:sym typeface="Lato"/>
                        </a:rPr>
                        <a:t>You can write your conclusions here </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0025">
                <a:tc>
                  <a:txBody>
                    <a:bodyPr/>
                    <a:lstStyle/>
                    <a:p>
                      <a:pPr indent="0" lvl="0" marL="0" rtl="0" algn="l">
                        <a:spcBef>
                          <a:spcPts val="0"/>
                        </a:spcBef>
                        <a:spcAft>
                          <a:spcPts val="0"/>
                        </a:spcAft>
                        <a:buNone/>
                      </a:pPr>
                      <a:r>
                        <a:rPr lang="en" sz="2400">
                          <a:solidFill>
                            <a:schemeClr val="dk1"/>
                          </a:solidFill>
                          <a:latin typeface="Amiko"/>
                          <a:ea typeface="Amiko"/>
                          <a:cs typeface="Amiko"/>
                          <a:sym typeface="Amiko"/>
                        </a:rPr>
                        <a:t>COULD ANOTHER MATERIAL HAVE BEEN USED?</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44900">
                <a:tc>
                  <a:txBody>
                    <a:bodyPr/>
                    <a:lstStyle/>
                    <a:p>
                      <a:pPr indent="0" lvl="0" marL="0" rtl="0" algn="l">
                        <a:spcBef>
                          <a:spcPts val="0"/>
                        </a:spcBef>
                        <a:spcAft>
                          <a:spcPts val="0"/>
                        </a:spcAft>
                        <a:buNone/>
                      </a:pPr>
                      <a:r>
                        <a:rPr lang="en">
                          <a:solidFill>
                            <a:schemeClr val="dk1"/>
                          </a:solidFill>
                          <a:latin typeface="Lato"/>
                          <a:ea typeface="Lato"/>
                          <a:cs typeface="Lato"/>
                          <a:sym typeface="Lato"/>
                        </a:rPr>
                        <a:t>You can write your conclusions here </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9075">
                <a:tc>
                  <a:txBody>
                    <a:bodyPr/>
                    <a:lstStyle/>
                    <a:p>
                      <a:pPr indent="0" lvl="0" marL="0" rtl="0" algn="l">
                        <a:spcBef>
                          <a:spcPts val="0"/>
                        </a:spcBef>
                        <a:spcAft>
                          <a:spcPts val="0"/>
                        </a:spcAft>
                        <a:buNone/>
                      </a:pPr>
                      <a:r>
                        <a:rPr lang="en" sz="2400">
                          <a:solidFill>
                            <a:schemeClr val="dk1"/>
                          </a:solidFill>
                          <a:latin typeface="Amiko"/>
                          <a:ea typeface="Amiko"/>
                          <a:cs typeface="Amiko"/>
                          <a:sym typeface="Amiko"/>
                        </a:rPr>
                        <a:t>IT WOULD BE A GOOD IDEA BECAUSE…</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44900">
                <a:tc>
                  <a:txBody>
                    <a:bodyPr/>
                    <a:lstStyle/>
                    <a:p>
                      <a:pPr indent="0" lvl="0" marL="0" rtl="0" algn="l">
                        <a:spcBef>
                          <a:spcPts val="0"/>
                        </a:spcBef>
                        <a:spcAft>
                          <a:spcPts val="0"/>
                        </a:spcAft>
                        <a:buNone/>
                      </a:pPr>
                      <a:r>
                        <a:rPr lang="en">
                          <a:solidFill>
                            <a:schemeClr val="dk1"/>
                          </a:solidFill>
                          <a:latin typeface="Lato"/>
                          <a:ea typeface="Lato"/>
                          <a:cs typeface="Lato"/>
                          <a:sym typeface="Lato"/>
                        </a:rPr>
                        <a:t>You can write your conclusions here </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5"/>
          <p:cNvSpPr txBox="1"/>
          <p:nvPr>
            <p:ph type="title"/>
          </p:nvPr>
        </p:nvSpPr>
        <p:spPr>
          <a:xfrm>
            <a:off x="3517675" y="1514300"/>
            <a:ext cx="4913100" cy="140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338" name="Google Shape;338;p35"/>
          <p:cNvSpPr txBox="1"/>
          <p:nvPr>
            <p:ph idx="1" type="subTitle"/>
          </p:nvPr>
        </p:nvSpPr>
        <p:spPr>
          <a:xfrm>
            <a:off x="3517675" y="2923300"/>
            <a:ext cx="4913100" cy="70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339" name="Google Shape;339;p35"/>
          <p:cNvGrpSpPr/>
          <p:nvPr/>
        </p:nvGrpSpPr>
        <p:grpSpPr>
          <a:xfrm>
            <a:off x="713239" y="1194802"/>
            <a:ext cx="1744229" cy="2566254"/>
            <a:chOff x="3255000" y="670925"/>
            <a:chExt cx="1031600" cy="1517775"/>
          </a:xfrm>
        </p:grpSpPr>
        <p:sp>
          <p:nvSpPr>
            <p:cNvPr id="340" name="Google Shape;340;p35"/>
            <p:cNvSpPr/>
            <p:nvPr/>
          </p:nvSpPr>
          <p:spPr>
            <a:xfrm>
              <a:off x="3641950" y="1641625"/>
              <a:ext cx="644650" cy="544575"/>
            </a:xfrm>
            <a:custGeom>
              <a:rect b="b" l="l" r="r" t="t"/>
              <a:pathLst>
                <a:path extrusionOk="0" h="21783" w="25786">
                  <a:moveTo>
                    <a:pt x="0" y="0"/>
                  </a:moveTo>
                  <a:lnTo>
                    <a:pt x="0" y="21749"/>
                  </a:lnTo>
                  <a:lnTo>
                    <a:pt x="6972" y="21749"/>
                  </a:lnTo>
                  <a:lnTo>
                    <a:pt x="7005" y="21782"/>
                  </a:lnTo>
                  <a:lnTo>
                    <a:pt x="25785" y="10875"/>
                  </a:lnTo>
                  <a:lnTo>
                    <a:pt x="6972"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5"/>
            <p:cNvSpPr/>
            <p:nvPr/>
          </p:nvSpPr>
          <p:spPr>
            <a:xfrm>
              <a:off x="3646950" y="896925"/>
              <a:ext cx="395300" cy="1291775"/>
            </a:xfrm>
            <a:custGeom>
              <a:rect b="b" l="l" r="r" t="t"/>
              <a:pathLst>
                <a:path extrusionOk="0" h="51671" w="15812">
                  <a:moveTo>
                    <a:pt x="15711" y="0"/>
                  </a:moveTo>
                  <a:lnTo>
                    <a:pt x="67" y="9040"/>
                  </a:lnTo>
                  <a:lnTo>
                    <a:pt x="0" y="51671"/>
                  </a:lnTo>
                  <a:lnTo>
                    <a:pt x="15811" y="42631"/>
                  </a:lnTo>
                  <a:lnTo>
                    <a:pt x="157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5"/>
            <p:cNvSpPr/>
            <p:nvPr/>
          </p:nvSpPr>
          <p:spPr>
            <a:xfrm>
              <a:off x="3646950" y="896925"/>
              <a:ext cx="395300" cy="1291775"/>
            </a:xfrm>
            <a:custGeom>
              <a:rect b="b" l="l" r="r" t="t"/>
              <a:pathLst>
                <a:path extrusionOk="0" h="51671" w="15812">
                  <a:moveTo>
                    <a:pt x="15711" y="0"/>
                  </a:moveTo>
                  <a:lnTo>
                    <a:pt x="0" y="51671"/>
                  </a:lnTo>
                  <a:lnTo>
                    <a:pt x="15811" y="42631"/>
                  </a:lnTo>
                  <a:lnTo>
                    <a:pt x="15711"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5"/>
            <p:cNvSpPr/>
            <p:nvPr/>
          </p:nvSpPr>
          <p:spPr>
            <a:xfrm>
              <a:off x="3452625" y="670925"/>
              <a:ext cx="587125" cy="339425"/>
            </a:xfrm>
            <a:custGeom>
              <a:rect b="b" l="l" r="r" t="t"/>
              <a:pathLst>
                <a:path extrusionOk="0" h="13577" w="23485">
                  <a:moveTo>
                    <a:pt x="7840" y="0"/>
                  </a:moveTo>
                  <a:lnTo>
                    <a:pt x="1" y="4504"/>
                  </a:lnTo>
                  <a:lnTo>
                    <a:pt x="15679" y="13577"/>
                  </a:lnTo>
                  <a:lnTo>
                    <a:pt x="23484" y="9040"/>
                  </a:lnTo>
                  <a:lnTo>
                    <a:pt x="78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5"/>
            <p:cNvSpPr/>
            <p:nvPr/>
          </p:nvSpPr>
          <p:spPr>
            <a:xfrm>
              <a:off x="3256675" y="783500"/>
              <a:ext cx="587925" cy="339425"/>
            </a:xfrm>
            <a:custGeom>
              <a:rect b="b" l="l" r="r" t="t"/>
              <a:pathLst>
                <a:path extrusionOk="0" h="13577" w="23517">
                  <a:moveTo>
                    <a:pt x="7839" y="1"/>
                  </a:moveTo>
                  <a:lnTo>
                    <a:pt x="0" y="4537"/>
                  </a:lnTo>
                  <a:lnTo>
                    <a:pt x="15678" y="13577"/>
                  </a:lnTo>
                  <a:lnTo>
                    <a:pt x="23517" y="9074"/>
                  </a:lnTo>
                  <a:lnTo>
                    <a:pt x="7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5"/>
            <p:cNvSpPr/>
            <p:nvPr/>
          </p:nvSpPr>
          <p:spPr>
            <a:xfrm>
              <a:off x="3427625" y="771825"/>
              <a:ext cx="438675" cy="252700"/>
            </a:xfrm>
            <a:custGeom>
              <a:rect b="b" l="l" r="r" t="t"/>
              <a:pathLst>
                <a:path extrusionOk="0" h="10108" w="17547">
                  <a:moveTo>
                    <a:pt x="1835" y="1"/>
                  </a:moveTo>
                  <a:lnTo>
                    <a:pt x="0" y="1035"/>
                  </a:lnTo>
                  <a:lnTo>
                    <a:pt x="15711" y="10108"/>
                  </a:lnTo>
                  <a:lnTo>
                    <a:pt x="17546" y="9040"/>
                  </a:lnTo>
                  <a:lnTo>
                    <a:pt x="18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5"/>
            <p:cNvSpPr/>
            <p:nvPr/>
          </p:nvSpPr>
          <p:spPr>
            <a:xfrm>
              <a:off x="3820400" y="997825"/>
              <a:ext cx="45900" cy="120950"/>
            </a:xfrm>
            <a:custGeom>
              <a:rect b="b" l="l" r="r" t="t"/>
              <a:pathLst>
                <a:path extrusionOk="0" h="4838" w="1836">
                  <a:moveTo>
                    <a:pt x="1835" y="0"/>
                  </a:moveTo>
                  <a:lnTo>
                    <a:pt x="0" y="1068"/>
                  </a:lnTo>
                  <a:lnTo>
                    <a:pt x="34" y="4837"/>
                  </a:lnTo>
                  <a:lnTo>
                    <a:pt x="301" y="4337"/>
                  </a:lnTo>
                  <a:lnTo>
                    <a:pt x="501" y="4837"/>
                  </a:lnTo>
                  <a:lnTo>
                    <a:pt x="534" y="4470"/>
                  </a:lnTo>
                  <a:lnTo>
                    <a:pt x="734" y="4737"/>
                  </a:lnTo>
                  <a:lnTo>
                    <a:pt x="801" y="4337"/>
                  </a:lnTo>
                  <a:lnTo>
                    <a:pt x="1068" y="4570"/>
                  </a:lnTo>
                  <a:lnTo>
                    <a:pt x="1201" y="4170"/>
                  </a:lnTo>
                  <a:lnTo>
                    <a:pt x="1535" y="4437"/>
                  </a:lnTo>
                  <a:lnTo>
                    <a:pt x="1668" y="3970"/>
                  </a:lnTo>
                  <a:lnTo>
                    <a:pt x="1835" y="4137"/>
                  </a:lnTo>
                  <a:lnTo>
                    <a:pt x="18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5"/>
            <p:cNvSpPr/>
            <p:nvPr/>
          </p:nvSpPr>
          <p:spPr>
            <a:xfrm>
              <a:off x="3255000" y="896925"/>
              <a:ext cx="393625" cy="1291775"/>
            </a:xfrm>
            <a:custGeom>
              <a:rect b="b" l="l" r="r" t="t"/>
              <a:pathLst>
                <a:path extrusionOk="0" h="51671" w="15745">
                  <a:moveTo>
                    <a:pt x="67" y="0"/>
                  </a:moveTo>
                  <a:lnTo>
                    <a:pt x="0" y="42631"/>
                  </a:lnTo>
                  <a:lnTo>
                    <a:pt x="15678" y="51671"/>
                  </a:lnTo>
                  <a:lnTo>
                    <a:pt x="15745" y="9040"/>
                  </a:lnTo>
                  <a:lnTo>
                    <a:pt x="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5"/>
            <p:cNvSpPr/>
            <p:nvPr/>
          </p:nvSpPr>
          <p:spPr>
            <a:xfrm>
              <a:off x="3395100" y="1883450"/>
              <a:ext cx="105925" cy="183500"/>
            </a:xfrm>
            <a:custGeom>
              <a:rect b="b" l="l" r="r" t="t"/>
              <a:pathLst>
                <a:path extrusionOk="0" h="7340" w="4237">
                  <a:moveTo>
                    <a:pt x="367" y="601"/>
                  </a:moveTo>
                  <a:lnTo>
                    <a:pt x="3903" y="2669"/>
                  </a:lnTo>
                  <a:lnTo>
                    <a:pt x="3903" y="6706"/>
                  </a:lnTo>
                  <a:lnTo>
                    <a:pt x="367" y="4671"/>
                  </a:lnTo>
                  <a:lnTo>
                    <a:pt x="367" y="601"/>
                  </a:lnTo>
                  <a:close/>
                  <a:moveTo>
                    <a:pt x="0" y="1"/>
                  </a:moveTo>
                  <a:lnTo>
                    <a:pt x="0" y="4871"/>
                  </a:lnTo>
                  <a:lnTo>
                    <a:pt x="4237" y="7339"/>
                  </a:lnTo>
                  <a:lnTo>
                    <a:pt x="4237" y="2436"/>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5"/>
            <p:cNvSpPr/>
            <p:nvPr/>
          </p:nvSpPr>
          <p:spPr>
            <a:xfrm>
              <a:off x="3415950" y="1923475"/>
              <a:ext cx="64225" cy="92325"/>
            </a:xfrm>
            <a:custGeom>
              <a:rect b="b" l="l" r="r" t="t"/>
              <a:pathLst>
                <a:path extrusionOk="0" h="3693" w="2569">
                  <a:moveTo>
                    <a:pt x="0" y="1"/>
                  </a:moveTo>
                  <a:cubicBezTo>
                    <a:pt x="0" y="768"/>
                    <a:pt x="534" y="1736"/>
                    <a:pt x="1168" y="2136"/>
                  </a:cubicBezTo>
                  <a:lnTo>
                    <a:pt x="1168" y="3036"/>
                  </a:lnTo>
                  <a:lnTo>
                    <a:pt x="701" y="2803"/>
                  </a:lnTo>
                  <a:cubicBezTo>
                    <a:pt x="687" y="2789"/>
                    <a:pt x="667" y="2781"/>
                    <a:pt x="649" y="2781"/>
                  </a:cubicBezTo>
                  <a:cubicBezTo>
                    <a:pt x="624" y="2781"/>
                    <a:pt x="601" y="2797"/>
                    <a:pt x="601" y="2836"/>
                  </a:cubicBezTo>
                  <a:cubicBezTo>
                    <a:pt x="601" y="2870"/>
                    <a:pt x="667" y="2970"/>
                    <a:pt x="701" y="3003"/>
                  </a:cubicBezTo>
                  <a:lnTo>
                    <a:pt x="1835" y="3670"/>
                  </a:lnTo>
                  <a:cubicBezTo>
                    <a:pt x="1849" y="3684"/>
                    <a:pt x="1863" y="3692"/>
                    <a:pt x="1874" y="3692"/>
                  </a:cubicBezTo>
                  <a:cubicBezTo>
                    <a:pt x="1890" y="3692"/>
                    <a:pt x="1902" y="3676"/>
                    <a:pt x="1902" y="3637"/>
                  </a:cubicBezTo>
                  <a:cubicBezTo>
                    <a:pt x="1902" y="3604"/>
                    <a:pt x="1868" y="3503"/>
                    <a:pt x="1835" y="3470"/>
                  </a:cubicBezTo>
                  <a:lnTo>
                    <a:pt x="1368" y="3203"/>
                  </a:lnTo>
                  <a:lnTo>
                    <a:pt x="1368" y="2303"/>
                  </a:lnTo>
                  <a:cubicBezTo>
                    <a:pt x="1541" y="2389"/>
                    <a:pt x="1706" y="2431"/>
                    <a:pt x="1854" y="2431"/>
                  </a:cubicBezTo>
                  <a:cubicBezTo>
                    <a:pt x="2277" y="2431"/>
                    <a:pt x="2569" y="2094"/>
                    <a:pt x="2569" y="1502"/>
                  </a:cubicBezTo>
                  <a:lnTo>
                    <a:pt x="2202" y="1302"/>
                  </a:lnTo>
                  <a:lnTo>
                    <a:pt x="1902" y="1869"/>
                  </a:lnTo>
                  <a:lnTo>
                    <a:pt x="1835" y="2036"/>
                  </a:lnTo>
                  <a:lnTo>
                    <a:pt x="1735" y="1802"/>
                  </a:lnTo>
                  <a:lnTo>
                    <a:pt x="1668" y="1502"/>
                  </a:lnTo>
                  <a:lnTo>
                    <a:pt x="1368" y="2069"/>
                  </a:lnTo>
                  <a:lnTo>
                    <a:pt x="1568" y="1269"/>
                  </a:lnTo>
                  <a:lnTo>
                    <a:pt x="1635" y="1135"/>
                  </a:lnTo>
                  <a:lnTo>
                    <a:pt x="1701" y="1335"/>
                  </a:lnTo>
                  <a:lnTo>
                    <a:pt x="1802" y="1535"/>
                  </a:lnTo>
                  <a:lnTo>
                    <a:pt x="1902" y="1135"/>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5"/>
            <p:cNvSpPr/>
            <p:nvPr/>
          </p:nvSpPr>
          <p:spPr>
            <a:xfrm>
              <a:off x="3571050" y="2019400"/>
              <a:ext cx="24225" cy="55875"/>
            </a:xfrm>
            <a:custGeom>
              <a:rect b="b" l="l" r="r" t="t"/>
              <a:pathLst>
                <a:path extrusionOk="0" h="2235" w="969">
                  <a:moveTo>
                    <a:pt x="501" y="0"/>
                  </a:moveTo>
                  <a:lnTo>
                    <a:pt x="1" y="567"/>
                  </a:lnTo>
                  <a:lnTo>
                    <a:pt x="268" y="667"/>
                  </a:lnTo>
                  <a:lnTo>
                    <a:pt x="268" y="1968"/>
                  </a:lnTo>
                  <a:lnTo>
                    <a:pt x="701" y="2235"/>
                  </a:lnTo>
                  <a:lnTo>
                    <a:pt x="701" y="967"/>
                  </a:lnTo>
                  <a:lnTo>
                    <a:pt x="968" y="1101"/>
                  </a:lnTo>
                  <a:lnTo>
                    <a:pt x="968" y="1101"/>
                  </a:lnTo>
                  <a:lnTo>
                    <a:pt x="5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5"/>
            <p:cNvSpPr/>
            <p:nvPr/>
          </p:nvSpPr>
          <p:spPr>
            <a:xfrm>
              <a:off x="3541025" y="2052750"/>
              <a:ext cx="54250" cy="40050"/>
            </a:xfrm>
            <a:custGeom>
              <a:rect b="b" l="l" r="r" t="t"/>
              <a:pathLst>
                <a:path extrusionOk="0" h="1602" w="2170">
                  <a:moveTo>
                    <a:pt x="1" y="0"/>
                  </a:moveTo>
                  <a:lnTo>
                    <a:pt x="1" y="334"/>
                  </a:lnTo>
                  <a:lnTo>
                    <a:pt x="2169" y="1601"/>
                  </a:lnTo>
                  <a:lnTo>
                    <a:pt x="2169" y="1301"/>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5"/>
            <p:cNvSpPr/>
            <p:nvPr/>
          </p:nvSpPr>
          <p:spPr>
            <a:xfrm>
              <a:off x="3541025" y="2002700"/>
              <a:ext cx="25050" cy="54250"/>
            </a:xfrm>
            <a:custGeom>
              <a:rect b="b" l="l" r="r" t="t"/>
              <a:pathLst>
                <a:path extrusionOk="0" h="2170" w="1002">
                  <a:moveTo>
                    <a:pt x="501" y="1"/>
                  </a:moveTo>
                  <a:lnTo>
                    <a:pt x="1" y="501"/>
                  </a:lnTo>
                  <a:lnTo>
                    <a:pt x="301" y="668"/>
                  </a:lnTo>
                  <a:lnTo>
                    <a:pt x="301" y="1936"/>
                  </a:lnTo>
                  <a:lnTo>
                    <a:pt x="735" y="2169"/>
                  </a:lnTo>
                  <a:lnTo>
                    <a:pt x="735" y="935"/>
                  </a:lnTo>
                  <a:lnTo>
                    <a:pt x="1002" y="1102"/>
                  </a:lnTo>
                  <a:lnTo>
                    <a:pt x="1002" y="1102"/>
                  </a:lnTo>
                  <a:lnTo>
                    <a:pt x="5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5"/>
            <p:cNvSpPr/>
            <p:nvPr/>
          </p:nvSpPr>
          <p:spPr>
            <a:xfrm>
              <a:off x="3516025" y="1952675"/>
              <a:ext cx="105925" cy="183500"/>
            </a:xfrm>
            <a:custGeom>
              <a:rect b="b" l="l" r="r" t="t"/>
              <a:pathLst>
                <a:path extrusionOk="0" h="7340" w="4237">
                  <a:moveTo>
                    <a:pt x="334" y="634"/>
                  </a:moveTo>
                  <a:lnTo>
                    <a:pt x="3870" y="2669"/>
                  </a:lnTo>
                  <a:lnTo>
                    <a:pt x="3870" y="6739"/>
                  </a:lnTo>
                  <a:lnTo>
                    <a:pt x="334" y="4670"/>
                  </a:lnTo>
                  <a:lnTo>
                    <a:pt x="334" y="634"/>
                  </a:lnTo>
                  <a:close/>
                  <a:moveTo>
                    <a:pt x="0" y="0"/>
                  </a:moveTo>
                  <a:lnTo>
                    <a:pt x="0" y="4904"/>
                  </a:lnTo>
                  <a:lnTo>
                    <a:pt x="4236" y="7339"/>
                  </a:lnTo>
                  <a:lnTo>
                    <a:pt x="4236" y="2469"/>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5"/>
            <p:cNvSpPr/>
            <p:nvPr/>
          </p:nvSpPr>
          <p:spPr>
            <a:xfrm>
              <a:off x="3302525" y="1870300"/>
              <a:ext cx="55075" cy="71175"/>
            </a:xfrm>
            <a:custGeom>
              <a:rect b="b" l="l" r="r" t="t"/>
              <a:pathLst>
                <a:path extrusionOk="0" h="2847" w="2203">
                  <a:moveTo>
                    <a:pt x="219" y="0"/>
                  </a:moveTo>
                  <a:cubicBezTo>
                    <a:pt x="92" y="0"/>
                    <a:pt x="15" y="43"/>
                    <a:pt x="1" y="126"/>
                  </a:cubicBezTo>
                  <a:cubicBezTo>
                    <a:pt x="34" y="126"/>
                    <a:pt x="167" y="193"/>
                    <a:pt x="234" y="227"/>
                  </a:cubicBezTo>
                  <a:cubicBezTo>
                    <a:pt x="368" y="260"/>
                    <a:pt x="501" y="393"/>
                    <a:pt x="534" y="460"/>
                  </a:cubicBezTo>
                  <a:cubicBezTo>
                    <a:pt x="568" y="460"/>
                    <a:pt x="701" y="460"/>
                    <a:pt x="835" y="560"/>
                  </a:cubicBezTo>
                  <a:cubicBezTo>
                    <a:pt x="901" y="593"/>
                    <a:pt x="1001" y="660"/>
                    <a:pt x="1068" y="760"/>
                  </a:cubicBezTo>
                  <a:lnTo>
                    <a:pt x="1068" y="860"/>
                  </a:lnTo>
                  <a:cubicBezTo>
                    <a:pt x="1168" y="860"/>
                    <a:pt x="1235" y="860"/>
                    <a:pt x="1368" y="927"/>
                  </a:cubicBezTo>
                  <a:cubicBezTo>
                    <a:pt x="1502" y="960"/>
                    <a:pt x="1602" y="1094"/>
                    <a:pt x="1669" y="1194"/>
                  </a:cubicBezTo>
                  <a:cubicBezTo>
                    <a:pt x="1702" y="1194"/>
                    <a:pt x="1802" y="1194"/>
                    <a:pt x="1935" y="1261"/>
                  </a:cubicBezTo>
                  <a:cubicBezTo>
                    <a:pt x="2035" y="1294"/>
                    <a:pt x="2102" y="1394"/>
                    <a:pt x="2202" y="1461"/>
                  </a:cubicBezTo>
                  <a:cubicBezTo>
                    <a:pt x="2069" y="1094"/>
                    <a:pt x="1602" y="627"/>
                    <a:pt x="1068" y="293"/>
                  </a:cubicBezTo>
                  <a:lnTo>
                    <a:pt x="1068" y="126"/>
                  </a:lnTo>
                  <a:lnTo>
                    <a:pt x="1035" y="93"/>
                  </a:lnTo>
                  <a:cubicBezTo>
                    <a:pt x="1018" y="76"/>
                    <a:pt x="1010" y="68"/>
                    <a:pt x="1006" y="68"/>
                  </a:cubicBezTo>
                  <a:cubicBezTo>
                    <a:pt x="1001" y="68"/>
                    <a:pt x="1001" y="76"/>
                    <a:pt x="1001" y="93"/>
                  </a:cubicBezTo>
                  <a:lnTo>
                    <a:pt x="1001" y="260"/>
                  </a:lnTo>
                  <a:cubicBezTo>
                    <a:pt x="670" y="85"/>
                    <a:pt x="396" y="0"/>
                    <a:pt x="219" y="0"/>
                  </a:cubicBezTo>
                  <a:close/>
                  <a:moveTo>
                    <a:pt x="1068" y="2295"/>
                  </a:moveTo>
                  <a:cubicBezTo>
                    <a:pt x="1068" y="2395"/>
                    <a:pt x="1035" y="2428"/>
                    <a:pt x="1068" y="2528"/>
                  </a:cubicBezTo>
                  <a:cubicBezTo>
                    <a:pt x="1076" y="2552"/>
                    <a:pt x="1088" y="2578"/>
                    <a:pt x="1102" y="2604"/>
                  </a:cubicBezTo>
                  <a:lnTo>
                    <a:pt x="1102" y="2604"/>
                  </a:lnTo>
                  <a:cubicBezTo>
                    <a:pt x="1082" y="2560"/>
                    <a:pt x="1068" y="2511"/>
                    <a:pt x="1068" y="2461"/>
                  </a:cubicBezTo>
                  <a:lnTo>
                    <a:pt x="1068" y="2295"/>
                  </a:lnTo>
                  <a:close/>
                  <a:moveTo>
                    <a:pt x="1102" y="2604"/>
                  </a:moveTo>
                  <a:lnTo>
                    <a:pt x="1102" y="2604"/>
                  </a:lnTo>
                  <a:cubicBezTo>
                    <a:pt x="1126" y="2655"/>
                    <a:pt x="1158" y="2699"/>
                    <a:pt x="1190" y="2728"/>
                  </a:cubicBezTo>
                  <a:lnTo>
                    <a:pt x="1190" y="2728"/>
                  </a:lnTo>
                  <a:cubicBezTo>
                    <a:pt x="1158" y="2693"/>
                    <a:pt x="1127" y="2649"/>
                    <a:pt x="1102" y="2604"/>
                  </a:cubicBezTo>
                  <a:close/>
                  <a:moveTo>
                    <a:pt x="1406" y="2603"/>
                  </a:moveTo>
                  <a:cubicBezTo>
                    <a:pt x="1402" y="2603"/>
                    <a:pt x="1402" y="2612"/>
                    <a:pt x="1402" y="2628"/>
                  </a:cubicBezTo>
                  <a:lnTo>
                    <a:pt x="1402" y="2695"/>
                  </a:lnTo>
                  <a:cubicBezTo>
                    <a:pt x="1402" y="2744"/>
                    <a:pt x="1366" y="2775"/>
                    <a:pt x="1308" y="2775"/>
                  </a:cubicBezTo>
                  <a:cubicBezTo>
                    <a:pt x="1286" y="2775"/>
                    <a:pt x="1262" y="2771"/>
                    <a:pt x="1235" y="2762"/>
                  </a:cubicBezTo>
                  <a:cubicBezTo>
                    <a:pt x="1221" y="2755"/>
                    <a:pt x="1205" y="2743"/>
                    <a:pt x="1190" y="2728"/>
                  </a:cubicBezTo>
                  <a:lnTo>
                    <a:pt x="1190" y="2728"/>
                  </a:lnTo>
                  <a:cubicBezTo>
                    <a:pt x="1217" y="2759"/>
                    <a:pt x="1245" y="2783"/>
                    <a:pt x="1268" y="2795"/>
                  </a:cubicBezTo>
                  <a:cubicBezTo>
                    <a:pt x="1305" y="2832"/>
                    <a:pt x="1337" y="2846"/>
                    <a:pt x="1367" y="2846"/>
                  </a:cubicBezTo>
                  <a:cubicBezTo>
                    <a:pt x="1417" y="2846"/>
                    <a:pt x="1460" y="2804"/>
                    <a:pt x="1502" y="2762"/>
                  </a:cubicBezTo>
                  <a:lnTo>
                    <a:pt x="1502" y="2695"/>
                  </a:lnTo>
                  <a:lnTo>
                    <a:pt x="1435" y="2628"/>
                  </a:lnTo>
                  <a:cubicBezTo>
                    <a:pt x="1418" y="2612"/>
                    <a:pt x="1410" y="2603"/>
                    <a:pt x="1406" y="26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5"/>
            <p:cNvSpPr/>
            <p:nvPr/>
          </p:nvSpPr>
          <p:spPr>
            <a:xfrm>
              <a:off x="3274175" y="1814250"/>
              <a:ext cx="105925" cy="183475"/>
            </a:xfrm>
            <a:custGeom>
              <a:rect b="b" l="l" r="r" t="t"/>
              <a:pathLst>
                <a:path extrusionOk="0" h="7339" w="4237">
                  <a:moveTo>
                    <a:pt x="367" y="634"/>
                  </a:moveTo>
                  <a:lnTo>
                    <a:pt x="3903" y="2669"/>
                  </a:lnTo>
                  <a:lnTo>
                    <a:pt x="3903" y="6705"/>
                  </a:lnTo>
                  <a:lnTo>
                    <a:pt x="367" y="4670"/>
                  </a:lnTo>
                  <a:lnTo>
                    <a:pt x="367" y="634"/>
                  </a:lnTo>
                  <a:close/>
                  <a:moveTo>
                    <a:pt x="1" y="0"/>
                  </a:moveTo>
                  <a:lnTo>
                    <a:pt x="1" y="4870"/>
                  </a:lnTo>
                  <a:lnTo>
                    <a:pt x="4237" y="7339"/>
                  </a:lnTo>
                  <a:lnTo>
                    <a:pt x="4237" y="2469"/>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35"/>
          <p:cNvGrpSpPr/>
          <p:nvPr/>
        </p:nvGrpSpPr>
        <p:grpSpPr>
          <a:xfrm>
            <a:off x="1665660" y="2447087"/>
            <a:ext cx="1668103" cy="1770401"/>
            <a:chOff x="4751900" y="716800"/>
            <a:chExt cx="1386850" cy="1471900"/>
          </a:xfrm>
        </p:grpSpPr>
        <p:sp>
          <p:nvSpPr>
            <p:cNvPr id="357" name="Google Shape;357;p35"/>
            <p:cNvSpPr/>
            <p:nvPr/>
          </p:nvSpPr>
          <p:spPr>
            <a:xfrm>
              <a:off x="5494100" y="1643275"/>
              <a:ext cx="644650" cy="545425"/>
            </a:xfrm>
            <a:custGeom>
              <a:rect b="b" l="l" r="r" t="t"/>
              <a:pathLst>
                <a:path extrusionOk="0" h="21817" w="25786">
                  <a:moveTo>
                    <a:pt x="0" y="1"/>
                  </a:moveTo>
                  <a:lnTo>
                    <a:pt x="0" y="21783"/>
                  </a:lnTo>
                  <a:lnTo>
                    <a:pt x="6972" y="21783"/>
                  </a:lnTo>
                  <a:lnTo>
                    <a:pt x="7005" y="21817"/>
                  </a:lnTo>
                  <a:lnTo>
                    <a:pt x="25785" y="10875"/>
                  </a:lnTo>
                  <a:lnTo>
                    <a:pt x="6972"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5"/>
            <p:cNvSpPr/>
            <p:nvPr/>
          </p:nvSpPr>
          <p:spPr>
            <a:xfrm>
              <a:off x="5494100" y="1142925"/>
              <a:ext cx="482875" cy="1044950"/>
            </a:xfrm>
            <a:custGeom>
              <a:rect b="b" l="l" r="r" t="t"/>
              <a:pathLst>
                <a:path extrusionOk="0" h="41798" w="19315">
                  <a:moveTo>
                    <a:pt x="19314" y="1"/>
                  </a:moveTo>
                  <a:lnTo>
                    <a:pt x="100" y="11175"/>
                  </a:lnTo>
                  <a:lnTo>
                    <a:pt x="0" y="41797"/>
                  </a:lnTo>
                  <a:lnTo>
                    <a:pt x="19247" y="30589"/>
                  </a:lnTo>
                  <a:lnTo>
                    <a:pt x="193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5"/>
            <p:cNvSpPr/>
            <p:nvPr/>
          </p:nvSpPr>
          <p:spPr>
            <a:xfrm>
              <a:off x="5494100" y="1142925"/>
              <a:ext cx="482875" cy="1044950"/>
            </a:xfrm>
            <a:custGeom>
              <a:rect b="b" l="l" r="r" t="t"/>
              <a:pathLst>
                <a:path extrusionOk="0" h="41798" w="19315">
                  <a:moveTo>
                    <a:pt x="19314" y="1"/>
                  </a:moveTo>
                  <a:lnTo>
                    <a:pt x="0" y="41797"/>
                  </a:lnTo>
                  <a:lnTo>
                    <a:pt x="19247" y="30589"/>
                  </a:lnTo>
                  <a:lnTo>
                    <a:pt x="19314"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5"/>
            <p:cNvSpPr/>
            <p:nvPr/>
          </p:nvSpPr>
          <p:spPr>
            <a:xfrm>
              <a:off x="4751900" y="996150"/>
              <a:ext cx="744725" cy="1191725"/>
            </a:xfrm>
            <a:custGeom>
              <a:rect b="b" l="l" r="r" t="t"/>
              <a:pathLst>
                <a:path extrusionOk="0" h="47669" w="29789">
                  <a:moveTo>
                    <a:pt x="100" y="1"/>
                  </a:moveTo>
                  <a:lnTo>
                    <a:pt x="0" y="30589"/>
                  </a:lnTo>
                  <a:lnTo>
                    <a:pt x="29688" y="47668"/>
                  </a:lnTo>
                  <a:lnTo>
                    <a:pt x="29788" y="17046"/>
                  </a:lnTo>
                  <a:lnTo>
                    <a:pt x="1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5"/>
            <p:cNvSpPr/>
            <p:nvPr/>
          </p:nvSpPr>
          <p:spPr>
            <a:xfrm>
              <a:off x="4754400" y="856050"/>
              <a:ext cx="981550" cy="566275"/>
            </a:xfrm>
            <a:custGeom>
              <a:rect b="b" l="l" r="r" t="t"/>
              <a:pathLst>
                <a:path extrusionOk="0" h="22651" w="39262">
                  <a:moveTo>
                    <a:pt x="9574" y="1"/>
                  </a:moveTo>
                  <a:lnTo>
                    <a:pt x="0" y="5605"/>
                  </a:lnTo>
                  <a:lnTo>
                    <a:pt x="29688" y="22650"/>
                  </a:lnTo>
                  <a:lnTo>
                    <a:pt x="39262" y="17080"/>
                  </a:lnTo>
                  <a:lnTo>
                    <a:pt x="95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5"/>
            <p:cNvSpPr/>
            <p:nvPr/>
          </p:nvSpPr>
          <p:spPr>
            <a:xfrm>
              <a:off x="4993725" y="716800"/>
              <a:ext cx="983250" cy="566250"/>
            </a:xfrm>
            <a:custGeom>
              <a:rect b="b" l="l" r="r" t="t"/>
              <a:pathLst>
                <a:path extrusionOk="0" h="22650" w="39330">
                  <a:moveTo>
                    <a:pt x="9641" y="0"/>
                  </a:moveTo>
                  <a:lnTo>
                    <a:pt x="1" y="5571"/>
                  </a:lnTo>
                  <a:lnTo>
                    <a:pt x="29689" y="22650"/>
                  </a:lnTo>
                  <a:lnTo>
                    <a:pt x="39329" y="17046"/>
                  </a:lnTo>
                  <a:lnTo>
                    <a:pt x="96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5"/>
            <p:cNvSpPr/>
            <p:nvPr/>
          </p:nvSpPr>
          <p:spPr>
            <a:xfrm>
              <a:off x="4960375" y="837700"/>
              <a:ext cx="807275" cy="464525"/>
            </a:xfrm>
            <a:custGeom>
              <a:rect b="b" l="l" r="r" t="t"/>
              <a:pathLst>
                <a:path extrusionOk="0" h="18581" w="32291">
                  <a:moveTo>
                    <a:pt x="2636" y="1"/>
                  </a:moveTo>
                  <a:lnTo>
                    <a:pt x="1" y="1535"/>
                  </a:lnTo>
                  <a:lnTo>
                    <a:pt x="29689" y="18581"/>
                  </a:lnTo>
                  <a:lnTo>
                    <a:pt x="32290" y="17046"/>
                  </a:lnTo>
                  <a:lnTo>
                    <a:pt x="26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5"/>
            <p:cNvSpPr/>
            <p:nvPr/>
          </p:nvSpPr>
          <p:spPr>
            <a:xfrm>
              <a:off x="5702575" y="1263850"/>
              <a:ext cx="65075" cy="173475"/>
            </a:xfrm>
            <a:custGeom>
              <a:rect b="b" l="l" r="r" t="t"/>
              <a:pathLst>
                <a:path extrusionOk="0" h="6939" w="2603">
                  <a:moveTo>
                    <a:pt x="2602" y="0"/>
                  </a:moveTo>
                  <a:lnTo>
                    <a:pt x="1" y="1535"/>
                  </a:lnTo>
                  <a:lnTo>
                    <a:pt x="1" y="6939"/>
                  </a:lnTo>
                  <a:lnTo>
                    <a:pt x="401" y="6205"/>
                  </a:lnTo>
                  <a:lnTo>
                    <a:pt x="668" y="6939"/>
                  </a:lnTo>
                  <a:lnTo>
                    <a:pt x="768" y="6438"/>
                  </a:lnTo>
                  <a:lnTo>
                    <a:pt x="1068" y="6705"/>
                  </a:lnTo>
                  <a:lnTo>
                    <a:pt x="1135" y="6205"/>
                  </a:lnTo>
                  <a:lnTo>
                    <a:pt x="1568" y="6538"/>
                  </a:lnTo>
                  <a:lnTo>
                    <a:pt x="1668" y="6005"/>
                  </a:lnTo>
                  <a:lnTo>
                    <a:pt x="2169" y="6338"/>
                  </a:lnTo>
                  <a:lnTo>
                    <a:pt x="2336" y="5704"/>
                  </a:lnTo>
                  <a:lnTo>
                    <a:pt x="2602" y="5938"/>
                  </a:lnTo>
                  <a:lnTo>
                    <a:pt x="26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5"/>
            <p:cNvSpPr/>
            <p:nvPr/>
          </p:nvSpPr>
          <p:spPr>
            <a:xfrm>
              <a:off x="5647525" y="1560725"/>
              <a:ext cx="88425" cy="153475"/>
            </a:xfrm>
            <a:custGeom>
              <a:rect b="b" l="l" r="r" t="t"/>
              <a:pathLst>
                <a:path extrusionOk="0" h="6139" w="3537">
                  <a:moveTo>
                    <a:pt x="1769" y="1"/>
                  </a:moveTo>
                  <a:lnTo>
                    <a:pt x="1" y="3870"/>
                  </a:lnTo>
                  <a:lnTo>
                    <a:pt x="1002" y="3303"/>
                  </a:lnTo>
                  <a:lnTo>
                    <a:pt x="1002" y="6138"/>
                  </a:lnTo>
                  <a:lnTo>
                    <a:pt x="2536" y="5238"/>
                  </a:lnTo>
                  <a:lnTo>
                    <a:pt x="2536" y="2402"/>
                  </a:lnTo>
                  <a:lnTo>
                    <a:pt x="3537" y="1835"/>
                  </a:lnTo>
                  <a:lnTo>
                    <a:pt x="17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5"/>
            <p:cNvSpPr/>
            <p:nvPr/>
          </p:nvSpPr>
          <p:spPr>
            <a:xfrm>
              <a:off x="5648375" y="1639125"/>
              <a:ext cx="191825" cy="140125"/>
            </a:xfrm>
            <a:custGeom>
              <a:rect b="b" l="l" r="r" t="t"/>
              <a:pathLst>
                <a:path extrusionOk="0" h="5605" w="7673">
                  <a:moveTo>
                    <a:pt x="7672" y="0"/>
                  </a:moveTo>
                  <a:lnTo>
                    <a:pt x="0" y="4437"/>
                  </a:lnTo>
                  <a:lnTo>
                    <a:pt x="0" y="5604"/>
                  </a:lnTo>
                  <a:lnTo>
                    <a:pt x="7672" y="1134"/>
                  </a:lnTo>
                  <a:lnTo>
                    <a:pt x="7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5"/>
            <p:cNvSpPr/>
            <p:nvPr/>
          </p:nvSpPr>
          <p:spPr>
            <a:xfrm>
              <a:off x="5751775" y="1501525"/>
              <a:ext cx="87600" cy="152625"/>
            </a:xfrm>
            <a:custGeom>
              <a:rect b="b" l="l" r="r" t="t"/>
              <a:pathLst>
                <a:path extrusionOk="0" h="6105" w="3504">
                  <a:moveTo>
                    <a:pt x="1769" y="0"/>
                  </a:moveTo>
                  <a:lnTo>
                    <a:pt x="1" y="3836"/>
                  </a:lnTo>
                  <a:lnTo>
                    <a:pt x="968" y="3269"/>
                  </a:lnTo>
                  <a:lnTo>
                    <a:pt x="1001" y="6105"/>
                  </a:lnTo>
                  <a:lnTo>
                    <a:pt x="2536" y="5204"/>
                  </a:lnTo>
                  <a:lnTo>
                    <a:pt x="2536" y="2369"/>
                  </a:lnTo>
                  <a:lnTo>
                    <a:pt x="3503" y="1801"/>
                  </a:lnTo>
                  <a:lnTo>
                    <a:pt x="17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5"/>
            <p:cNvSpPr/>
            <p:nvPr/>
          </p:nvSpPr>
          <p:spPr>
            <a:xfrm>
              <a:off x="5554975" y="1350575"/>
              <a:ext cx="378625" cy="651325"/>
            </a:xfrm>
            <a:custGeom>
              <a:rect b="b" l="l" r="r" t="t"/>
              <a:pathLst>
                <a:path extrusionOk="0" h="26053" w="15145">
                  <a:moveTo>
                    <a:pt x="13777" y="2235"/>
                  </a:moveTo>
                  <a:lnTo>
                    <a:pt x="13844" y="16579"/>
                  </a:lnTo>
                  <a:lnTo>
                    <a:pt x="1335" y="23818"/>
                  </a:lnTo>
                  <a:lnTo>
                    <a:pt x="1268" y="9474"/>
                  </a:lnTo>
                  <a:lnTo>
                    <a:pt x="13777" y="2235"/>
                  </a:lnTo>
                  <a:close/>
                  <a:moveTo>
                    <a:pt x="15078" y="1"/>
                  </a:moveTo>
                  <a:lnTo>
                    <a:pt x="0" y="8707"/>
                  </a:lnTo>
                  <a:lnTo>
                    <a:pt x="34" y="26053"/>
                  </a:lnTo>
                  <a:lnTo>
                    <a:pt x="15145" y="17346"/>
                  </a:lnTo>
                  <a:lnTo>
                    <a:pt x="150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5"/>
            <p:cNvSpPr/>
            <p:nvPr/>
          </p:nvSpPr>
          <p:spPr>
            <a:xfrm>
              <a:off x="5604175" y="1805900"/>
              <a:ext cx="34225" cy="115950"/>
            </a:xfrm>
            <a:custGeom>
              <a:rect b="b" l="l" r="r" t="t"/>
              <a:pathLst>
                <a:path extrusionOk="0" h="4638" w="1369">
                  <a:moveTo>
                    <a:pt x="1368" y="1"/>
                  </a:moveTo>
                  <a:lnTo>
                    <a:pt x="0" y="801"/>
                  </a:lnTo>
                  <a:lnTo>
                    <a:pt x="0" y="4637"/>
                  </a:lnTo>
                  <a:lnTo>
                    <a:pt x="501" y="4304"/>
                  </a:lnTo>
                  <a:lnTo>
                    <a:pt x="501" y="2769"/>
                  </a:lnTo>
                  <a:lnTo>
                    <a:pt x="1168" y="2336"/>
                  </a:lnTo>
                  <a:lnTo>
                    <a:pt x="1168" y="1802"/>
                  </a:lnTo>
                  <a:lnTo>
                    <a:pt x="501" y="2202"/>
                  </a:lnTo>
                  <a:lnTo>
                    <a:pt x="501" y="1035"/>
                  </a:lnTo>
                  <a:lnTo>
                    <a:pt x="1368" y="534"/>
                  </a:lnTo>
                  <a:lnTo>
                    <a:pt x="13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5"/>
            <p:cNvSpPr/>
            <p:nvPr/>
          </p:nvSpPr>
          <p:spPr>
            <a:xfrm>
              <a:off x="5644200" y="1786575"/>
              <a:ext cx="40050" cy="110250"/>
            </a:xfrm>
            <a:custGeom>
              <a:rect b="b" l="l" r="r" t="t"/>
              <a:pathLst>
                <a:path extrusionOk="0" h="4410" w="1602">
                  <a:moveTo>
                    <a:pt x="918" y="702"/>
                  </a:moveTo>
                  <a:cubicBezTo>
                    <a:pt x="1013" y="702"/>
                    <a:pt x="1068" y="801"/>
                    <a:pt x="1068" y="974"/>
                  </a:cubicBezTo>
                  <a:lnTo>
                    <a:pt x="1068" y="1374"/>
                  </a:lnTo>
                  <a:cubicBezTo>
                    <a:pt x="1068" y="1641"/>
                    <a:pt x="935" y="1808"/>
                    <a:pt x="768" y="1908"/>
                  </a:cubicBezTo>
                  <a:lnTo>
                    <a:pt x="568" y="2041"/>
                  </a:lnTo>
                  <a:lnTo>
                    <a:pt x="568" y="874"/>
                  </a:lnTo>
                  <a:lnTo>
                    <a:pt x="801" y="740"/>
                  </a:lnTo>
                  <a:cubicBezTo>
                    <a:pt x="845" y="714"/>
                    <a:pt x="884" y="702"/>
                    <a:pt x="918" y="702"/>
                  </a:cubicBezTo>
                  <a:close/>
                  <a:moveTo>
                    <a:pt x="1248" y="0"/>
                  </a:moveTo>
                  <a:cubicBezTo>
                    <a:pt x="1131" y="0"/>
                    <a:pt x="984" y="48"/>
                    <a:pt x="801" y="140"/>
                  </a:cubicBezTo>
                  <a:lnTo>
                    <a:pt x="1" y="607"/>
                  </a:lnTo>
                  <a:lnTo>
                    <a:pt x="1" y="4409"/>
                  </a:lnTo>
                  <a:lnTo>
                    <a:pt x="501" y="4109"/>
                  </a:lnTo>
                  <a:lnTo>
                    <a:pt x="501" y="2575"/>
                  </a:lnTo>
                  <a:lnTo>
                    <a:pt x="668" y="2441"/>
                  </a:lnTo>
                  <a:cubicBezTo>
                    <a:pt x="757" y="2397"/>
                    <a:pt x="823" y="2371"/>
                    <a:pt x="873" y="2371"/>
                  </a:cubicBezTo>
                  <a:cubicBezTo>
                    <a:pt x="972" y="2371"/>
                    <a:pt x="1001" y="2475"/>
                    <a:pt x="1001" y="2742"/>
                  </a:cubicBezTo>
                  <a:lnTo>
                    <a:pt x="1001" y="3309"/>
                  </a:lnTo>
                  <a:cubicBezTo>
                    <a:pt x="1001" y="3642"/>
                    <a:pt x="1001" y="3709"/>
                    <a:pt x="1068" y="3776"/>
                  </a:cubicBezTo>
                  <a:lnTo>
                    <a:pt x="1602" y="3475"/>
                  </a:lnTo>
                  <a:cubicBezTo>
                    <a:pt x="1568" y="3409"/>
                    <a:pt x="1568" y="3242"/>
                    <a:pt x="1568" y="3075"/>
                  </a:cubicBezTo>
                  <a:lnTo>
                    <a:pt x="1602" y="2441"/>
                  </a:lnTo>
                  <a:cubicBezTo>
                    <a:pt x="1602" y="2064"/>
                    <a:pt x="1513" y="1805"/>
                    <a:pt x="1306" y="1805"/>
                  </a:cubicBezTo>
                  <a:cubicBezTo>
                    <a:pt x="1294" y="1805"/>
                    <a:pt x="1281" y="1806"/>
                    <a:pt x="1268" y="1808"/>
                  </a:cubicBezTo>
                  <a:cubicBezTo>
                    <a:pt x="1468" y="1574"/>
                    <a:pt x="1602" y="1241"/>
                    <a:pt x="1602" y="874"/>
                  </a:cubicBezTo>
                  <a:lnTo>
                    <a:pt x="1602" y="573"/>
                  </a:lnTo>
                  <a:cubicBezTo>
                    <a:pt x="1580" y="179"/>
                    <a:pt x="1471" y="0"/>
                    <a:pt x="12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5"/>
            <p:cNvSpPr/>
            <p:nvPr/>
          </p:nvSpPr>
          <p:spPr>
            <a:xfrm>
              <a:off x="5689225" y="1759200"/>
              <a:ext cx="45075" cy="114275"/>
            </a:xfrm>
            <a:custGeom>
              <a:rect b="b" l="l" r="r" t="t"/>
              <a:pathLst>
                <a:path extrusionOk="0" h="4571" w="1803">
                  <a:moveTo>
                    <a:pt x="835" y="868"/>
                  </a:moveTo>
                  <a:lnTo>
                    <a:pt x="1102" y="2669"/>
                  </a:lnTo>
                  <a:lnTo>
                    <a:pt x="601" y="2969"/>
                  </a:lnTo>
                  <a:lnTo>
                    <a:pt x="835" y="868"/>
                  </a:lnTo>
                  <a:close/>
                  <a:moveTo>
                    <a:pt x="1268" y="1"/>
                  </a:moveTo>
                  <a:lnTo>
                    <a:pt x="501" y="468"/>
                  </a:lnTo>
                  <a:lnTo>
                    <a:pt x="1" y="4570"/>
                  </a:lnTo>
                  <a:lnTo>
                    <a:pt x="468" y="4304"/>
                  </a:lnTo>
                  <a:lnTo>
                    <a:pt x="535" y="3536"/>
                  </a:lnTo>
                  <a:lnTo>
                    <a:pt x="1168" y="3169"/>
                  </a:lnTo>
                  <a:lnTo>
                    <a:pt x="1268" y="3803"/>
                  </a:lnTo>
                  <a:lnTo>
                    <a:pt x="1802" y="3503"/>
                  </a:lnTo>
                  <a:lnTo>
                    <a:pt x="1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5"/>
            <p:cNvSpPr/>
            <p:nvPr/>
          </p:nvSpPr>
          <p:spPr>
            <a:xfrm>
              <a:off x="5738425" y="1732925"/>
              <a:ext cx="39225" cy="103450"/>
            </a:xfrm>
            <a:custGeom>
              <a:rect b="b" l="l" r="r" t="t"/>
              <a:pathLst>
                <a:path extrusionOk="0" h="4138" w="1569">
                  <a:moveTo>
                    <a:pt x="1183" y="1"/>
                  </a:moveTo>
                  <a:cubicBezTo>
                    <a:pt x="1076" y="1"/>
                    <a:pt x="949" y="39"/>
                    <a:pt x="801" y="118"/>
                  </a:cubicBezTo>
                  <a:cubicBezTo>
                    <a:pt x="301" y="418"/>
                    <a:pt x="1" y="918"/>
                    <a:pt x="1" y="1552"/>
                  </a:cubicBezTo>
                  <a:lnTo>
                    <a:pt x="1" y="3520"/>
                  </a:lnTo>
                  <a:cubicBezTo>
                    <a:pt x="1" y="3920"/>
                    <a:pt x="150" y="4137"/>
                    <a:pt x="413" y="4137"/>
                  </a:cubicBezTo>
                  <a:cubicBezTo>
                    <a:pt x="524" y="4137"/>
                    <a:pt x="654" y="4099"/>
                    <a:pt x="801" y="4020"/>
                  </a:cubicBezTo>
                  <a:cubicBezTo>
                    <a:pt x="1335" y="3720"/>
                    <a:pt x="1569" y="3220"/>
                    <a:pt x="1569" y="2586"/>
                  </a:cubicBezTo>
                  <a:lnTo>
                    <a:pt x="1569" y="1385"/>
                  </a:lnTo>
                  <a:lnTo>
                    <a:pt x="835" y="1785"/>
                  </a:lnTo>
                  <a:lnTo>
                    <a:pt x="835" y="2352"/>
                  </a:lnTo>
                  <a:lnTo>
                    <a:pt x="1068" y="2219"/>
                  </a:lnTo>
                  <a:lnTo>
                    <a:pt x="1068" y="2920"/>
                  </a:lnTo>
                  <a:cubicBezTo>
                    <a:pt x="1068" y="3220"/>
                    <a:pt x="1002" y="3387"/>
                    <a:pt x="835" y="3453"/>
                  </a:cubicBezTo>
                  <a:cubicBezTo>
                    <a:pt x="785" y="3483"/>
                    <a:pt x="741" y="3498"/>
                    <a:pt x="704" y="3498"/>
                  </a:cubicBezTo>
                  <a:cubicBezTo>
                    <a:pt x="617" y="3498"/>
                    <a:pt x="568" y="3417"/>
                    <a:pt x="568" y="3253"/>
                  </a:cubicBezTo>
                  <a:lnTo>
                    <a:pt x="568" y="1218"/>
                  </a:lnTo>
                  <a:cubicBezTo>
                    <a:pt x="568" y="918"/>
                    <a:pt x="668" y="751"/>
                    <a:pt x="835" y="651"/>
                  </a:cubicBezTo>
                  <a:cubicBezTo>
                    <a:pt x="889" y="619"/>
                    <a:pt x="932" y="601"/>
                    <a:pt x="966" y="601"/>
                  </a:cubicBezTo>
                  <a:cubicBezTo>
                    <a:pt x="1038" y="601"/>
                    <a:pt x="1068" y="681"/>
                    <a:pt x="1068" y="885"/>
                  </a:cubicBezTo>
                  <a:lnTo>
                    <a:pt x="1068" y="1285"/>
                  </a:lnTo>
                  <a:lnTo>
                    <a:pt x="1569" y="985"/>
                  </a:lnTo>
                  <a:lnTo>
                    <a:pt x="1569" y="618"/>
                  </a:lnTo>
                  <a:cubicBezTo>
                    <a:pt x="1569" y="218"/>
                    <a:pt x="1436" y="1"/>
                    <a:pt x="1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5"/>
            <p:cNvSpPr/>
            <p:nvPr/>
          </p:nvSpPr>
          <p:spPr>
            <a:xfrm>
              <a:off x="5785975" y="1713325"/>
              <a:ext cx="12525" cy="103450"/>
            </a:xfrm>
            <a:custGeom>
              <a:rect b="b" l="l" r="r" t="t"/>
              <a:pathLst>
                <a:path extrusionOk="0" h="4138" w="501">
                  <a:moveTo>
                    <a:pt x="501" y="1"/>
                  </a:moveTo>
                  <a:lnTo>
                    <a:pt x="0" y="268"/>
                  </a:lnTo>
                  <a:lnTo>
                    <a:pt x="0" y="4137"/>
                  </a:lnTo>
                  <a:lnTo>
                    <a:pt x="501" y="3804"/>
                  </a:lnTo>
                  <a:lnTo>
                    <a:pt x="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5"/>
            <p:cNvSpPr/>
            <p:nvPr/>
          </p:nvSpPr>
          <p:spPr>
            <a:xfrm>
              <a:off x="5808475" y="1700825"/>
              <a:ext cx="35050" cy="101775"/>
            </a:xfrm>
            <a:custGeom>
              <a:rect b="b" l="l" r="r" t="t"/>
              <a:pathLst>
                <a:path extrusionOk="0" h="4071" w="1402">
                  <a:moveTo>
                    <a:pt x="535" y="1"/>
                  </a:moveTo>
                  <a:lnTo>
                    <a:pt x="1" y="301"/>
                  </a:lnTo>
                  <a:lnTo>
                    <a:pt x="34" y="4070"/>
                  </a:lnTo>
                  <a:lnTo>
                    <a:pt x="1402" y="3270"/>
                  </a:lnTo>
                  <a:lnTo>
                    <a:pt x="1402" y="2736"/>
                  </a:lnTo>
                  <a:lnTo>
                    <a:pt x="535" y="3236"/>
                  </a:lnTo>
                  <a:lnTo>
                    <a:pt x="5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5"/>
            <p:cNvSpPr/>
            <p:nvPr/>
          </p:nvSpPr>
          <p:spPr>
            <a:xfrm>
              <a:off x="5848525" y="1664125"/>
              <a:ext cx="35875" cy="115950"/>
            </a:xfrm>
            <a:custGeom>
              <a:rect b="b" l="l" r="r" t="t"/>
              <a:pathLst>
                <a:path extrusionOk="0" h="4638" w="1435">
                  <a:moveTo>
                    <a:pt x="1434" y="1"/>
                  </a:moveTo>
                  <a:lnTo>
                    <a:pt x="0" y="835"/>
                  </a:lnTo>
                  <a:lnTo>
                    <a:pt x="0" y="4637"/>
                  </a:lnTo>
                  <a:lnTo>
                    <a:pt x="1434" y="3804"/>
                  </a:lnTo>
                  <a:lnTo>
                    <a:pt x="1434" y="3270"/>
                  </a:lnTo>
                  <a:lnTo>
                    <a:pt x="500" y="3804"/>
                  </a:lnTo>
                  <a:lnTo>
                    <a:pt x="500" y="2669"/>
                  </a:lnTo>
                  <a:lnTo>
                    <a:pt x="1268" y="2236"/>
                  </a:lnTo>
                  <a:lnTo>
                    <a:pt x="1234" y="1702"/>
                  </a:lnTo>
                  <a:lnTo>
                    <a:pt x="500" y="2136"/>
                  </a:lnTo>
                  <a:lnTo>
                    <a:pt x="500" y="1102"/>
                  </a:lnTo>
                  <a:lnTo>
                    <a:pt x="1434" y="535"/>
                  </a:lnTo>
                  <a:lnTo>
                    <a:pt x="14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 name="Shape 1070"/>
        <p:cNvGrpSpPr/>
        <p:nvPr/>
      </p:nvGrpSpPr>
      <p:grpSpPr>
        <a:xfrm>
          <a:off x="0" y="0"/>
          <a:ext cx="0" cy="0"/>
          <a:chOff x="0" y="0"/>
          <a:chExt cx="0" cy="0"/>
        </a:xfrm>
      </p:grpSpPr>
      <p:sp>
        <p:nvSpPr>
          <p:cNvPr id="1071" name="Google Shape;1071;p62"/>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 IN GROUP</a:t>
            </a:r>
            <a:endParaRPr/>
          </a:p>
        </p:txBody>
      </p:sp>
      <p:sp>
        <p:nvSpPr>
          <p:cNvPr id="1072" name="Google Shape;1072;p62"/>
          <p:cNvSpPr txBox="1"/>
          <p:nvPr/>
        </p:nvSpPr>
        <p:spPr>
          <a:xfrm>
            <a:off x="2487125" y="1369625"/>
            <a:ext cx="5937000" cy="36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1"/>
                </a:solidFill>
                <a:latin typeface="Amiko"/>
                <a:ea typeface="Amiko"/>
                <a:cs typeface="Amiko"/>
                <a:sym typeface="Amiko"/>
              </a:rPr>
              <a:t>THE PURPOSE OF PACKAGING</a:t>
            </a:r>
            <a:endParaRPr sz="2400">
              <a:solidFill>
                <a:schemeClr val="dk1"/>
              </a:solidFill>
              <a:latin typeface="Amiko"/>
              <a:ea typeface="Amiko"/>
              <a:cs typeface="Amiko"/>
              <a:sym typeface="Amiko"/>
            </a:endParaRPr>
          </a:p>
        </p:txBody>
      </p:sp>
      <p:sp>
        <p:nvSpPr>
          <p:cNvPr id="1073" name="Google Shape;1073;p62"/>
          <p:cNvSpPr/>
          <p:nvPr/>
        </p:nvSpPr>
        <p:spPr>
          <a:xfrm>
            <a:off x="713235" y="1369625"/>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01</a:t>
            </a:r>
            <a:endParaRPr>
              <a:solidFill>
                <a:schemeClr val="dk1"/>
              </a:solidFill>
            </a:endParaRPr>
          </a:p>
        </p:txBody>
      </p:sp>
      <p:sp>
        <p:nvSpPr>
          <p:cNvPr id="1074" name="Google Shape;1074;p62"/>
          <p:cNvSpPr txBox="1"/>
          <p:nvPr/>
        </p:nvSpPr>
        <p:spPr>
          <a:xfrm>
            <a:off x="2487125" y="3788975"/>
            <a:ext cx="5937000" cy="36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1"/>
                </a:solidFill>
                <a:latin typeface="Amiko"/>
                <a:ea typeface="Amiko"/>
                <a:cs typeface="Amiko"/>
                <a:sym typeface="Amiko"/>
              </a:rPr>
              <a:t>AN OBSERVATIONAL RESEARCH </a:t>
            </a:r>
            <a:endParaRPr sz="2400">
              <a:solidFill>
                <a:schemeClr val="dk1"/>
              </a:solidFill>
              <a:latin typeface="Amiko"/>
              <a:ea typeface="Amiko"/>
              <a:cs typeface="Amiko"/>
              <a:sym typeface="Amiko"/>
            </a:endParaRPr>
          </a:p>
        </p:txBody>
      </p:sp>
      <p:sp>
        <p:nvSpPr>
          <p:cNvPr id="1075" name="Google Shape;1075;p62"/>
          <p:cNvSpPr/>
          <p:nvPr/>
        </p:nvSpPr>
        <p:spPr>
          <a:xfrm>
            <a:off x="713235" y="3788975"/>
            <a:ext cx="1773900" cy="36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03</a:t>
            </a:r>
            <a:endParaRPr>
              <a:solidFill>
                <a:schemeClr val="dk1"/>
              </a:solidFill>
            </a:endParaRPr>
          </a:p>
        </p:txBody>
      </p:sp>
      <p:sp>
        <p:nvSpPr>
          <p:cNvPr id="1076" name="Google Shape;1076;p62"/>
          <p:cNvSpPr txBox="1"/>
          <p:nvPr/>
        </p:nvSpPr>
        <p:spPr>
          <a:xfrm>
            <a:off x="2487125" y="2579300"/>
            <a:ext cx="5937000" cy="36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1"/>
                </a:solidFill>
                <a:latin typeface="Amiko"/>
                <a:ea typeface="Amiko"/>
                <a:cs typeface="Amiko"/>
                <a:sym typeface="Amiko"/>
              </a:rPr>
              <a:t>BE</a:t>
            </a:r>
            <a:r>
              <a:rPr lang="en" sz="2400">
                <a:solidFill>
                  <a:schemeClr val="dk1"/>
                </a:solidFill>
                <a:latin typeface="Amiko"/>
                <a:ea typeface="Amiko"/>
                <a:cs typeface="Amiko"/>
                <a:sym typeface="Amiko"/>
              </a:rPr>
              <a:t> ENVIRONMENTALLY FRIENDLY</a:t>
            </a:r>
            <a:endParaRPr sz="2400">
              <a:solidFill>
                <a:schemeClr val="dk1"/>
              </a:solidFill>
              <a:latin typeface="Amiko"/>
              <a:ea typeface="Amiko"/>
              <a:cs typeface="Amiko"/>
              <a:sym typeface="Amiko"/>
            </a:endParaRPr>
          </a:p>
        </p:txBody>
      </p:sp>
      <p:sp>
        <p:nvSpPr>
          <p:cNvPr id="1077" name="Google Shape;1077;p62"/>
          <p:cNvSpPr/>
          <p:nvPr/>
        </p:nvSpPr>
        <p:spPr>
          <a:xfrm>
            <a:off x="713235" y="2579300"/>
            <a:ext cx="17739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02</a:t>
            </a:r>
            <a:endParaRPr>
              <a:solidFill>
                <a:schemeClr val="dk1"/>
              </a:solidFill>
            </a:endParaRPr>
          </a:p>
        </p:txBody>
      </p:sp>
      <p:cxnSp>
        <p:nvCxnSpPr>
          <p:cNvPr id="1078" name="Google Shape;1078;p62"/>
          <p:cNvCxnSpPr>
            <a:stCxn id="1073" idx="2"/>
            <a:endCxn id="1077" idx="0"/>
          </p:cNvCxnSpPr>
          <p:nvPr/>
        </p:nvCxnSpPr>
        <p:spPr>
          <a:xfrm>
            <a:off x="1600185" y="1735325"/>
            <a:ext cx="0" cy="843900"/>
          </a:xfrm>
          <a:prstGeom prst="straightConnector1">
            <a:avLst/>
          </a:prstGeom>
          <a:noFill/>
          <a:ln cap="flat" cmpd="sng" w="9525">
            <a:solidFill>
              <a:schemeClr val="dk1"/>
            </a:solidFill>
            <a:prstDash val="solid"/>
            <a:round/>
            <a:headEnd len="med" w="med" type="none"/>
            <a:tailEnd len="med" w="med" type="none"/>
          </a:ln>
        </p:spPr>
      </p:cxnSp>
      <p:cxnSp>
        <p:nvCxnSpPr>
          <p:cNvPr id="1079" name="Google Shape;1079;p62"/>
          <p:cNvCxnSpPr>
            <a:endCxn id="1075" idx="0"/>
          </p:cNvCxnSpPr>
          <p:nvPr/>
        </p:nvCxnSpPr>
        <p:spPr>
          <a:xfrm>
            <a:off x="1600185" y="2945075"/>
            <a:ext cx="0" cy="843900"/>
          </a:xfrm>
          <a:prstGeom prst="straightConnector1">
            <a:avLst/>
          </a:prstGeom>
          <a:noFill/>
          <a:ln cap="flat" cmpd="sng" w="9525">
            <a:solidFill>
              <a:schemeClr val="dk1"/>
            </a:solidFill>
            <a:prstDash val="solid"/>
            <a:round/>
            <a:headEnd len="med" w="med" type="none"/>
            <a:tailEnd len="med" w="med" type="none"/>
          </a:ln>
        </p:spPr>
      </p:cxnSp>
      <p:sp>
        <p:nvSpPr>
          <p:cNvPr id="1080" name="Google Shape;1080;p62"/>
          <p:cNvSpPr/>
          <p:nvPr/>
        </p:nvSpPr>
        <p:spPr>
          <a:xfrm>
            <a:off x="2487100" y="1735325"/>
            <a:ext cx="59370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You can write your conclusions here </a:t>
            </a:r>
            <a:endParaRPr>
              <a:solidFill>
                <a:schemeClr val="dk1"/>
              </a:solidFill>
              <a:latin typeface="Lato"/>
              <a:ea typeface="Lato"/>
              <a:cs typeface="Lato"/>
              <a:sym typeface="Lato"/>
            </a:endParaRPr>
          </a:p>
        </p:txBody>
      </p:sp>
      <p:sp>
        <p:nvSpPr>
          <p:cNvPr id="1081" name="Google Shape;1081;p62"/>
          <p:cNvSpPr/>
          <p:nvPr/>
        </p:nvSpPr>
        <p:spPr>
          <a:xfrm>
            <a:off x="2487100" y="2945000"/>
            <a:ext cx="59370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You can write your conclusions here </a:t>
            </a:r>
            <a:endParaRPr>
              <a:solidFill>
                <a:schemeClr val="dk1"/>
              </a:solidFill>
              <a:latin typeface="Lato"/>
              <a:ea typeface="Lato"/>
              <a:cs typeface="Lato"/>
              <a:sym typeface="Lato"/>
            </a:endParaRPr>
          </a:p>
        </p:txBody>
      </p:sp>
      <p:sp>
        <p:nvSpPr>
          <p:cNvPr id="1082" name="Google Shape;1082;p62"/>
          <p:cNvSpPr/>
          <p:nvPr/>
        </p:nvSpPr>
        <p:spPr>
          <a:xfrm>
            <a:off x="2487100" y="4154675"/>
            <a:ext cx="59370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You can write your conclusions here </a:t>
            </a:r>
            <a:endParaRPr>
              <a:solidFill>
                <a:schemeClr val="dk1"/>
              </a:solidFill>
              <a:latin typeface="Lato"/>
              <a:ea typeface="Lato"/>
              <a:cs typeface="Lato"/>
              <a:sym typeface="La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sp>
        <p:nvSpPr>
          <p:cNvPr id="1087" name="Google Shape;1087;p63"/>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FOOD PACKAGING</a:t>
            </a:r>
            <a:endParaRPr/>
          </a:p>
        </p:txBody>
      </p:sp>
      <p:sp>
        <p:nvSpPr>
          <p:cNvPr id="1088" name="Google Shape;1088;p63"/>
          <p:cNvSpPr txBox="1"/>
          <p:nvPr/>
        </p:nvSpPr>
        <p:spPr>
          <a:xfrm>
            <a:off x="720000" y="1180475"/>
            <a:ext cx="7704000" cy="744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1"/>
                </a:solidFill>
                <a:latin typeface="Amiko"/>
                <a:ea typeface="Amiko"/>
                <a:cs typeface="Amiko"/>
                <a:sym typeface="Amiko"/>
              </a:rPr>
              <a:t>PUT EXAMPLES OF FOOD PACKAGING DEPENDING ON THE MATERIAL</a:t>
            </a:r>
            <a:endParaRPr sz="2400">
              <a:solidFill>
                <a:schemeClr val="dk1"/>
              </a:solidFill>
              <a:latin typeface="Amiko"/>
              <a:ea typeface="Amiko"/>
              <a:cs typeface="Amiko"/>
              <a:sym typeface="Amiko"/>
            </a:endParaRPr>
          </a:p>
        </p:txBody>
      </p:sp>
      <p:graphicFrame>
        <p:nvGraphicFramePr>
          <p:cNvPr id="1089" name="Google Shape;1089;p63"/>
          <p:cNvGraphicFramePr/>
          <p:nvPr/>
        </p:nvGraphicFramePr>
        <p:xfrm>
          <a:off x="826025" y="2026325"/>
          <a:ext cx="3000000" cy="3000000"/>
        </p:xfrm>
        <a:graphic>
          <a:graphicData uri="http://schemas.openxmlformats.org/drawingml/2006/table">
            <a:tbl>
              <a:tblPr>
                <a:noFill/>
                <a:tableStyleId>{A3B95FEF-4668-4749-94C1-3E7C6D2AE319}</a:tableStyleId>
              </a:tblPr>
              <a:tblGrid>
                <a:gridCol w="1387200"/>
                <a:gridCol w="5851800"/>
              </a:tblGrid>
              <a:tr h="381000">
                <a:tc>
                  <a:txBody>
                    <a:bodyPr/>
                    <a:lstStyle/>
                    <a:p>
                      <a:pPr indent="0" lvl="0" marL="0" rtl="0" algn="l">
                        <a:spcBef>
                          <a:spcPts val="0"/>
                        </a:spcBef>
                        <a:spcAft>
                          <a:spcPts val="0"/>
                        </a:spcAft>
                        <a:buNone/>
                      </a:pPr>
                      <a:r>
                        <a:rPr lang="en">
                          <a:solidFill>
                            <a:schemeClr val="dk1"/>
                          </a:solidFill>
                          <a:latin typeface="Lato"/>
                          <a:ea typeface="Lato"/>
                          <a:cs typeface="Lato"/>
                          <a:sym typeface="Lato"/>
                        </a:rPr>
                        <a:t>CARTONS</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Milk</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latin typeface="Lato"/>
                          <a:ea typeface="Lato"/>
                          <a:cs typeface="Lato"/>
                          <a:sym typeface="Lato"/>
                        </a:rPr>
                        <a:t>BOXES</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Cereal</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latin typeface="Lato"/>
                          <a:ea typeface="Lato"/>
                          <a:cs typeface="Lato"/>
                          <a:sym typeface="Lato"/>
                        </a:rPr>
                        <a:t>BAGS</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Chips</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latin typeface="Lato"/>
                          <a:ea typeface="Lato"/>
                          <a:cs typeface="Lato"/>
                          <a:sym typeface="Lato"/>
                        </a:rPr>
                        <a:t>CANS</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Soup</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latin typeface="Lato"/>
                          <a:ea typeface="Lato"/>
                          <a:cs typeface="Lato"/>
                          <a:sym typeface="Lato"/>
                        </a:rPr>
                        <a:t>BOTTLES</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Soda</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latin typeface="Lato"/>
                          <a:ea typeface="Lato"/>
                          <a:cs typeface="Lato"/>
                          <a:sym typeface="Lato"/>
                        </a:rPr>
                        <a:t>WRAPPERS</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Candy</a:t>
                      </a:r>
                      <a:endParaRPr>
                        <a:solidFill>
                          <a:schemeClr val="dk1"/>
                        </a:solidFill>
                        <a:latin typeface="Lato"/>
                        <a:ea typeface="Lato"/>
                        <a:cs typeface="Lato"/>
                        <a:sym typeface="La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3" name="Shape 1093"/>
        <p:cNvGrpSpPr/>
        <p:nvPr/>
      </p:nvGrpSpPr>
      <p:grpSpPr>
        <a:xfrm>
          <a:off x="0" y="0"/>
          <a:ext cx="0" cy="0"/>
          <a:chOff x="0" y="0"/>
          <a:chExt cx="0" cy="0"/>
        </a:xfrm>
      </p:grpSpPr>
      <p:sp>
        <p:nvSpPr>
          <p:cNvPr id="1094" name="Google Shape;1094;p64"/>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IMAGINE?</a:t>
            </a:r>
            <a:endParaRPr/>
          </a:p>
        </p:txBody>
      </p:sp>
      <p:sp>
        <p:nvSpPr>
          <p:cNvPr id="1095" name="Google Shape;1095;p64"/>
          <p:cNvSpPr txBox="1"/>
          <p:nvPr/>
        </p:nvSpPr>
        <p:spPr>
          <a:xfrm>
            <a:off x="720000" y="1180475"/>
            <a:ext cx="5611200" cy="744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1"/>
                </a:solidFill>
                <a:latin typeface="Amiko"/>
                <a:ea typeface="Amiko"/>
                <a:cs typeface="Amiko"/>
                <a:sym typeface="Amiko"/>
              </a:rPr>
              <a:t>WHAT WOULD HAPPEN IF FOOD WASN’T PACKED?</a:t>
            </a:r>
            <a:endParaRPr sz="2400">
              <a:solidFill>
                <a:schemeClr val="dk1"/>
              </a:solidFill>
              <a:latin typeface="Amiko"/>
              <a:ea typeface="Amiko"/>
              <a:cs typeface="Amiko"/>
              <a:sym typeface="Amiko"/>
            </a:endParaRPr>
          </a:p>
        </p:txBody>
      </p:sp>
      <p:sp>
        <p:nvSpPr>
          <p:cNvPr id="1096" name="Google Shape;1096;p64"/>
          <p:cNvSpPr txBox="1"/>
          <p:nvPr/>
        </p:nvSpPr>
        <p:spPr>
          <a:xfrm>
            <a:off x="720816" y="2261625"/>
            <a:ext cx="3851100" cy="36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1"/>
                </a:solidFill>
                <a:latin typeface="Amiko"/>
                <a:ea typeface="Amiko"/>
                <a:cs typeface="Amiko"/>
                <a:sym typeface="Amiko"/>
              </a:rPr>
              <a:t>REASON 1</a:t>
            </a:r>
            <a:endParaRPr sz="2400">
              <a:solidFill>
                <a:schemeClr val="dk1"/>
              </a:solidFill>
              <a:latin typeface="Amiko"/>
              <a:ea typeface="Amiko"/>
              <a:cs typeface="Amiko"/>
              <a:sym typeface="Amiko"/>
            </a:endParaRPr>
          </a:p>
        </p:txBody>
      </p:sp>
      <p:sp>
        <p:nvSpPr>
          <p:cNvPr id="1097" name="Google Shape;1097;p64"/>
          <p:cNvSpPr/>
          <p:nvPr/>
        </p:nvSpPr>
        <p:spPr>
          <a:xfrm>
            <a:off x="720800" y="2627325"/>
            <a:ext cx="38511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You can write your conclusions here </a:t>
            </a:r>
            <a:endParaRPr>
              <a:solidFill>
                <a:schemeClr val="dk1"/>
              </a:solidFill>
              <a:latin typeface="Lato"/>
              <a:ea typeface="Lato"/>
              <a:cs typeface="Lato"/>
              <a:sym typeface="Lato"/>
            </a:endParaRPr>
          </a:p>
        </p:txBody>
      </p:sp>
      <p:sp>
        <p:nvSpPr>
          <p:cNvPr id="1098" name="Google Shape;1098;p64"/>
          <p:cNvSpPr txBox="1"/>
          <p:nvPr/>
        </p:nvSpPr>
        <p:spPr>
          <a:xfrm>
            <a:off x="4572016" y="2261625"/>
            <a:ext cx="3851100" cy="36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1"/>
                </a:solidFill>
                <a:latin typeface="Amiko"/>
                <a:ea typeface="Amiko"/>
                <a:cs typeface="Amiko"/>
                <a:sym typeface="Amiko"/>
              </a:rPr>
              <a:t>REASON 2</a:t>
            </a:r>
            <a:endParaRPr sz="2400">
              <a:solidFill>
                <a:schemeClr val="dk1"/>
              </a:solidFill>
              <a:latin typeface="Amiko"/>
              <a:ea typeface="Amiko"/>
              <a:cs typeface="Amiko"/>
              <a:sym typeface="Amiko"/>
            </a:endParaRPr>
          </a:p>
        </p:txBody>
      </p:sp>
      <p:sp>
        <p:nvSpPr>
          <p:cNvPr id="1099" name="Google Shape;1099;p64"/>
          <p:cNvSpPr/>
          <p:nvPr/>
        </p:nvSpPr>
        <p:spPr>
          <a:xfrm>
            <a:off x="4572000" y="2627325"/>
            <a:ext cx="38511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You can write your conclusions here </a:t>
            </a:r>
            <a:endParaRPr>
              <a:solidFill>
                <a:schemeClr val="dk1"/>
              </a:solidFill>
              <a:latin typeface="Lato"/>
              <a:ea typeface="Lato"/>
              <a:cs typeface="Lato"/>
              <a:sym typeface="Lato"/>
            </a:endParaRPr>
          </a:p>
        </p:txBody>
      </p:sp>
      <p:sp>
        <p:nvSpPr>
          <p:cNvPr id="1100" name="Google Shape;1100;p64"/>
          <p:cNvSpPr txBox="1"/>
          <p:nvPr/>
        </p:nvSpPr>
        <p:spPr>
          <a:xfrm>
            <a:off x="720854" y="3326175"/>
            <a:ext cx="3851100" cy="36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1"/>
                </a:solidFill>
                <a:latin typeface="Amiko"/>
                <a:ea typeface="Amiko"/>
                <a:cs typeface="Amiko"/>
                <a:sym typeface="Amiko"/>
              </a:rPr>
              <a:t>REASON 3</a:t>
            </a:r>
            <a:endParaRPr sz="2400">
              <a:solidFill>
                <a:schemeClr val="dk1"/>
              </a:solidFill>
              <a:latin typeface="Amiko"/>
              <a:ea typeface="Amiko"/>
              <a:cs typeface="Amiko"/>
              <a:sym typeface="Amiko"/>
            </a:endParaRPr>
          </a:p>
        </p:txBody>
      </p:sp>
      <p:sp>
        <p:nvSpPr>
          <p:cNvPr id="1101" name="Google Shape;1101;p64"/>
          <p:cNvSpPr/>
          <p:nvPr/>
        </p:nvSpPr>
        <p:spPr>
          <a:xfrm>
            <a:off x="720838" y="3691875"/>
            <a:ext cx="38511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You can write your conclusions here </a:t>
            </a:r>
            <a:endParaRPr>
              <a:solidFill>
                <a:schemeClr val="dk1"/>
              </a:solidFill>
              <a:latin typeface="Lato"/>
              <a:ea typeface="Lato"/>
              <a:cs typeface="Lato"/>
              <a:sym typeface="Lato"/>
            </a:endParaRPr>
          </a:p>
        </p:txBody>
      </p:sp>
      <p:sp>
        <p:nvSpPr>
          <p:cNvPr id="1102" name="Google Shape;1102;p64"/>
          <p:cNvSpPr txBox="1"/>
          <p:nvPr/>
        </p:nvSpPr>
        <p:spPr>
          <a:xfrm>
            <a:off x="4572054" y="3326175"/>
            <a:ext cx="3851100" cy="36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1"/>
                </a:solidFill>
                <a:latin typeface="Amiko"/>
                <a:ea typeface="Amiko"/>
                <a:cs typeface="Amiko"/>
                <a:sym typeface="Amiko"/>
              </a:rPr>
              <a:t>REASON 4</a:t>
            </a:r>
            <a:endParaRPr sz="2400">
              <a:solidFill>
                <a:schemeClr val="dk1"/>
              </a:solidFill>
              <a:latin typeface="Amiko"/>
              <a:ea typeface="Amiko"/>
              <a:cs typeface="Amiko"/>
              <a:sym typeface="Amiko"/>
            </a:endParaRPr>
          </a:p>
        </p:txBody>
      </p:sp>
      <p:sp>
        <p:nvSpPr>
          <p:cNvPr id="1103" name="Google Shape;1103;p64"/>
          <p:cNvSpPr/>
          <p:nvPr/>
        </p:nvSpPr>
        <p:spPr>
          <a:xfrm>
            <a:off x="4572038" y="3691875"/>
            <a:ext cx="38511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You can write your conclusions here </a:t>
            </a:r>
            <a:endParaRPr>
              <a:solidFill>
                <a:schemeClr val="dk1"/>
              </a:solidFill>
              <a:latin typeface="Lato"/>
              <a:ea typeface="Lato"/>
              <a:cs typeface="Lato"/>
              <a:sym typeface="La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7" name="Shape 1107"/>
        <p:cNvGrpSpPr/>
        <p:nvPr/>
      </p:nvGrpSpPr>
      <p:grpSpPr>
        <a:xfrm>
          <a:off x="0" y="0"/>
          <a:ext cx="0" cy="0"/>
          <a:chOff x="0" y="0"/>
          <a:chExt cx="0" cy="0"/>
        </a:xfrm>
      </p:grpSpPr>
      <p:sp>
        <p:nvSpPr>
          <p:cNvPr id="1108" name="Google Shape;1108;p65"/>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CLASSIFY THE PACKAGINGS</a:t>
            </a:r>
            <a:endParaRPr/>
          </a:p>
        </p:txBody>
      </p:sp>
      <p:graphicFrame>
        <p:nvGraphicFramePr>
          <p:cNvPr id="1109" name="Google Shape;1109;p65"/>
          <p:cNvGraphicFramePr/>
          <p:nvPr/>
        </p:nvGraphicFramePr>
        <p:xfrm>
          <a:off x="720000" y="1850550"/>
          <a:ext cx="3000000" cy="3000000"/>
        </p:xfrm>
        <a:graphic>
          <a:graphicData uri="http://schemas.openxmlformats.org/drawingml/2006/table">
            <a:tbl>
              <a:tblPr>
                <a:noFill/>
                <a:tableStyleId>{A3B95FEF-4668-4749-94C1-3E7C6D2AE319}</a:tableStyleId>
              </a:tblPr>
              <a:tblGrid>
                <a:gridCol w="1926000"/>
                <a:gridCol w="1926000"/>
                <a:gridCol w="1926000"/>
                <a:gridCol w="1926000"/>
              </a:tblGrid>
              <a:tr h="499925">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MARS</a:t>
                      </a:r>
                      <a:endParaRPr sz="2400">
                        <a:solidFill>
                          <a:schemeClr val="dk1"/>
                        </a:solidFill>
                        <a:latin typeface="Amiko"/>
                        <a:ea typeface="Amiko"/>
                        <a:cs typeface="Amiko"/>
                        <a:sym typeface="Amik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VENUS</a:t>
                      </a:r>
                      <a:endParaRPr sz="2400">
                        <a:solidFill>
                          <a:schemeClr val="dk1"/>
                        </a:solidFill>
                        <a:latin typeface="Amiko"/>
                        <a:ea typeface="Amiko"/>
                        <a:cs typeface="Amiko"/>
                        <a:sym typeface="Amik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MERCURY</a:t>
                      </a:r>
                      <a:endParaRPr sz="2400">
                        <a:solidFill>
                          <a:schemeClr val="dk1"/>
                        </a:solidFill>
                        <a:latin typeface="Amiko"/>
                        <a:ea typeface="Amiko"/>
                        <a:cs typeface="Amiko"/>
                        <a:sym typeface="Amik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JUPITER</a:t>
                      </a:r>
                      <a:endParaRPr sz="2400">
                        <a:solidFill>
                          <a:schemeClr val="dk1"/>
                        </a:solidFill>
                        <a:latin typeface="Amiko"/>
                        <a:ea typeface="Amiko"/>
                        <a:cs typeface="Amiko"/>
                        <a:sym typeface="Amik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146900">
                <a:tc>
                  <a:txBody>
                    <a:bodyPr/>
                    <a:lstStyle/>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Small</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Red</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Cold </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Rocky</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Small</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Hot</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Dry</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Volcanic</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Small</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Hot</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Rocky</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Cratered</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Large</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Cold</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Gassy</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Stripped</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36400">
                <a:tc>
                  <a:txBody>
                    <a:bodyPr/>
                    <a:lstStyle/>
                    <a:p>
                      <a:pPr indent="0" lvl="0" marL="230399" rtl="0" algn="l">
                        <a:spcBef>
                          <a:spcPts val="0"/>
                        </a:spcBef>
                        <a:spcAft>
                          <a:spcPts val="0"/>
                        </a:spcAft>
                        <a:buNone/>
                      </a:pPr>
                      <a:r>
                        <a:rPr lang="en">
                          <a:solidFill>
                            <a:schemeClr val="dk1"/>
                          </a:solidFill>
                          <a:latin typeface="Lato"/>
                          <a:ea typeface="Lato"/>
                          <a:cs typeface="Lato"/>
                          <a:sym typeface="Lato"/>
                        </a:rPr>
                        <a:t>Mars is actually a very cold place</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230399" rtl="0" algn="l">
                        <a:spcBef>
                          <a:spcPts val="0"/>
                        </a:spcBef>
                        <a:spcAft>
                          <a:spcPts val="0"/>
                        </a:spcAft>
                        <a:buNone/>
                      </a:pPr>
                      <a:r>
                        <a:rPr lang="en">
                          <a:solidFill>
                            <a:schemeClr val="dk1"/>
                          </a:solidFill>
                          <a:latin typeface="Lato"/>
                          <a:ea typeface="Lato"/>
                          <a:cs typeface="Lato"/>
                          <a:sym typeface="Lato"/>
                        </a:rPr>
                        <a:t>Venus has a beautiful name</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230399" rtl="0" algn="l">
                        <a:spcBef>
                          <a:spcPts val="0"/>
                        </a:spcBef>
                        <a:spcAft>
                          <a:spcPts val="0"/>
                        </a:spcAft>
                        <a:buNone/>
                      </a:pPr>
                      <a:r>
                        <a:rPr lang="en">
                          <a:solidFill>
                            <a:schemeClr val="dk1"/>
                          </a:solidFill>
                          <a:latin typeface="Lato"/>
                          <a:ea typeface="Lato"/>
                          <a:cs typeface="Lato"/>
                          <a:sym typeface="Lato"/>
                        </a:rPr>
                        <a:t>Mercury is the smallest planet</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230399" rtl="0" algn="l">
                        <a:spcBef>
                          <a:spcPts val="0"/>
                        </a:spcBef>
                        <a:spcAft>
                          <a:spcPts val="0"/>
                        </a:spcAft>
                        <a:buNone/>
                      </a:pPr>
                      <a:r>
                        <a:rPr lang="en">
                          <a:solidFill>
                            <a:schemeClr val="dk1"/>
                          </a:solidFill>
                          <a:latin typeface="Lato"/>
                          <a:ea typeface="Lato"/>
                          <a:cs typeface="Lato"/>
                          <a:sym typeface="Lato"/>
                        </a:rPr>
                        <a:t>Jupiter is the biggest planet</a:t>
                      </a:r>
                      <a:endParaRPr>
                        <a:solidFill>
                          <a:schemeClr val="dk1"/>
                        </a:solidFill>
                        <a:latin typeface="Lato"/>
                        <a:ea typeface="Lato"/>
                        <a:cs typeface="Lato"/>
                        <a:sym typeface="La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110" name="Google Shape;1110;p65"/>
          <p:cNvSpPr/>
          <p:nvPr/>
        </p:nvSpPr>
        <p:spPr>
          <a:xfrm>
            <a:off x="798960" y="1369625"/>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01</a:t>
            </a:r>
            <a:endParaRPr>
              <a:solidFill>
                <a:schemeClr val="dk1"/>
              </a:solidFill>
            </a:endParaRPr>
          </a:p>
        </p:txBody>
      </p:sp>
      <p:sp>
        <p:nvSpPr>
          <p:cNvPr id="1111" name="Google Shape;1111;p65"/>
          <p:cNvSpPr/>
          <p:nvPr/>
        </p:nvSpPr>
        <p:spPr>
          <a:xfrm>
            <a:off x="2726185" y="1369625"/>
            <a:ext cx="17739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02</a:t>
            </a:r>
            <a:endParaRPr>
              <a:solidFill>
                <a:schemeClr val="dk1"/>
              </a:solidFill>
            </a:endParaRPr>
          </a:p>
        </p:txBody>
      </p:sp>
      <p:sp>
        <p:nvSpPr>
          <p:cNvPr id="1112" name="Google Shape;1112;p65"/>
          <p:cNvSpPr/>
          <p:nvPr/>
        </p:nvSpPr>
        <p:spPr>
          <a:xfrm>
            <a:off x="4653410" y="1369625"/>
            <a:ext cx="1773900" cy="36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03</a:t>
            </a:r>
            <a:endParaRPr>
              <a:solidFill>
                <a:schemeClr val="dk1"/>
              </a:solidFill>
            </a:endParaRPr>
          </a:p>
        </p:txBody>
      </p:sp>
      <p:sp>
        <p:nvSpPr>
          <p:cNvPr id="1113" name="Google Shape;1113;p65"/>
          <p:cNvSpPr/>
          <p:nvPr/>
        </p:nvSpPr>
        <p:spPr>
          <a:xfrm>
            <a:off x="6580635" y="1369625"/>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Amiko"/>
                <a:ea typeface="Amiko"/>
                <a:cs typeface="Amiko"/>
                <a:sym typeface="Amiko"/>
              </a:rPr>
              <a:t>04</a:t>
            </a:r>
            <a:endParaRPr>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7" name="Shape 1117"/>
        <p:cNvGrpSpPr/>
        <p:nvPr/>
      </p:nvGrpSpPr>
      <p:grpSpPr>
        <a:xfrm>
          <a:off x="0" y="0"/>
          <a:ext cx="0" cy="0"/>
          <a:chOff x="0" y="0"/>
          <a:chExt cx="0" cy="0"/>
        </a:xfrm>
      </p:grpSpPr>
      <p:sp>
        <p:nvSpPr>
          <p:cNvPr id="1118" name="Google Shape;1118;p66"/>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PACKAGING EVALUATION</a:t>
            </a:r>
            <a:endParaRPr/>
          </a:p>
        </p:txBody>
      </p:sp>
      <p:graphicFrame>
        <p:nvGraphicFramePr>
          <p:cNvPr id="1119" name="Google Shape;1119;p66"/>
          <p:cNvGraphicFramePr/>
          <p:nvPr/>
        </p:nvGraphicFramePr>
        <p:xfrm>
          <a:off x="720000" y="1200150"/>
          <a:ext cx="3000000" cy="3000000"/>
        </p:xfrm>
        <a:graphic>
          <a:graphicData uri="http://schemas.openxmlformats.org/drawingml/2006/table">
            <a:tbl>
              <a:tblPr>
                <a:noFill/>
                <a:tableStyleId>{A3B95FEF-4668-4749-94C1-3E7C6D2AE319}</a:tableStyleId>
              </a:tblPr>
              <a:tblGrid>
                <a:gridCol w="6283675"/>
                <a:gridCol w="1420325"/>
              </a:tblGrid>
              <a:tr h="548600">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APPROPRIATE USE</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2400">
                          <a:solidFill>
                            <a:schemeClr val="dk1"/>
                          </a:solidFill>
                          <a:latin typeface="Amiko"/>
                          <a:ea typeface="Amiko"/>
                          <a:cs typeface="Amiko"/>
                          <a:sym typeface="Amiko"/>
                        </a:rPr>
                        <a:t>08/10</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USE OF BRANDING</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2400">
                          <a:solidFill>
                            <a:schemeClr val="dk1"/>
                          </a:solidFill>
                          <a:latin typeface="Amiko"/>
                          <a:ea typeface="Amiko"/>
                          <a:cs typeface="Amiko"/>
                          <a:sym typeface="Amiko"/>
                        </a:rPr>
                        <a:t>/10</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INCLUDES PRODUCT PRICE</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2400">
                          <a:solidFill>
                            <a:schemeClr val="dk1"/>
                          </a:solidFill>
                          <a:latin typeface="Amiko"/>
                          <a:ea typeface="Amiko"/>
                          <a:cs typeface="Amiko"/>
                          <a:sym typeface="Amiko"/>
                        </a:rPr>
                        <a:t>/10</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PROTECTS PRODUCT</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2400">
                          <a:solidFill>
                            <a:schemeClr val="dk1"/>
                          </a:solidFill>
                          <a:latin typeface="Amiko"/>
                          <a:ea typeface="Amiko"/>
                          <a:cs typeface="Amiko"/>
                          <a:sym typeface="Amiko"/>
                        </a:rPr>
                        <a:t>/10</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400">
                          <a:solidFill>
                            <a:schemeClr val="dk1"/>
                          </a:solidFill>
                          <a:latin typeface="Amiko"/>
                          <a:ea typeface="Amiko"/>
                          <a:cs typeface="Amiko"/>
                          <a:sym typeface="Amiko"/>
                        </a:rPr>
                        <a:t>USE OF MATERIALS</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2400">
                          <a:solidFill>
                            <a:schemeClr val="dk1"/>
                          </a:solidFill>
                          <a:latin typeface="Amiko"/>
                          <a:ea typeface="Amiko"/>
                          <a:cs typeface="Amiko"/>
                          <a:sym typeface="Amiko"/>
                        </a:rPr>
                        <a:t>/10</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b="1" lang="en" sz="2400">
                          <a:solidFill>
                            <a:schemeClr val="dk1"/>
                          </a:solidFill>
                          <a:latin typeface="Amiko"/>
                          <a:ea typeface="Amiko"/>
                          <a:cs typeface="Amiko"/>
                          <a:sym typeface="Amiko"/>
                        </a:rPr>
                        <a:t>TOTAL</a:t>
                      </a:r>
                      <a:endParaRPr b="1">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2400">
                          <a:solidFill>
                            <a:schemeClr val="dk1"/>
                          </a:solidFill>
                          <a:latin typeface="Amiko"/>
                          <a:ea typeface="Amiko"/>
                          <a:cs typeface="Amiko"/>
                          <a:sym typeface="Amiko"/>
                        </a:rPr>
                        <a:t>/50</a:t>
                      </a:r>
                      <a:endParaRPr>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sp>
        <p:nvSpPr>
          <p:cNvPr id="1124" name="Google Shape;1124;p67"/>
          <p:cNvSpPr/>
          <p:nvPr/>
        </p:nvSpPr>
        <p:spPr>
          <a:xfrm>
            <a:off x="6656875" y="1445925"/>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7"/>
          <p:cNvSpPr/>
          <p:nvPr/>
        </p:nvSpPr>
        <p:spPr>
          <a:xfrm>
            <a:off x="6656875" y="2074575"/>
            <a:ext cx="17739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7"/>
          <p:cNvSpPr/>
          <p:nvPr/>
        </p:nvSpPr>
        <p:spPr>
          <a:xfrm>
            <a:off x="6656875" y="2703225"/>
            <a:ext cx="1773900" cy="36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7"/>
          <p:cNvSpPr/>
          <p:nvPr/>
        </p:nvSpPr>
        <p:spPr>
          <a:xfrm>
            <a:off x="6656875" y="3331875"/>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7"/>
          <p:cNvSpPr/>
          <p:nvPr/>
        </p:nvSpPr>
        <p:spPr>
          <a:xfrm>
            <a:off x="6730134" y="3385555"/>
            <a:ext cx="316778" cy="25834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 name="Google Shape;1129;p67"/>
          <p:cNvGrpSpPr/>
          <p:nvPr/>
        </p:nvGrpSpPr>
        <p:grpSpPr>
          <a:xfrm>
            <a:off x="6730905" y="2728462"/>
            <a:ext cx="315229" cy="315229"/>
            <a:chOff x="1323129" y="2571761"/>
            <a:chExt cx="417024" cy="417024"/>
          </a:xfrm>
        </p:grpSpPr>
        <p:sp>
          <p:nvSpPr>
            <p:cNvPr id="1130" name="Google Shape;1130;p6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67"/>
          <p:cNvGrpSpPr/>
          <p:nvPr/>
        </p:nvGrpSpPr>
        <p:grpSpPr>
          <a:xfrm>
            <a:off x="6730883" y="2096725"/>
            <a:ext cx="315260" cy="315229"/>
            <a:chOff x="812101" y="2571761"/>
            <a:chExt cx="417066" cy="417024"/>
          </a:xfrm>
        </p:grpSpPr>
        <p:sp>
          <p:nvSpPr>
            <p:cNvPr id="1135" name="Google Shape;1135;p6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 name="Google Shape;1139;p67"/>
          <p:cNvSpPr/>
          <p:nvPr/>
        </p:nvSpPr>
        <p:spPr>
          <a:xfrm>
            <a:off x="6730897" y="1471196"/>
            <a:ext cx="315216" cy="31521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7"/>
          <p:cNvSpPr txBox="1"/>
          <p:nvPr>
            <p:ph type="ctrTitle"/>
          </p:nvPr>
        </p:nvSpPr>
        <p:spPr>
          <a:xfrm>
            <a:off x="713225" y="940388"/>
            <a:ext cx="5501400" cy="92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141" name="Google Shape;1141;p67"/>
          <p:cNvSpPr txBox="1"/>
          <p:nvPr>
            <p:ph idx="1" type="subTitle"/>
          </p:nvPr>
        </p:nvSpPr>
        <p:spPr>
          <a:xfrm>
            <a:off x="713225" y="1864538"/>
            <a:ext cx="5501400" cy="129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sz="2400">
                <a:latin typeface="Amiko"/>
                <a:ea typeface="Amiko"/>
                <a:cs typeface="Amiko"/>
                <a:sym typeface="Amiko"/>
              </a:rPr>
              <a:t>DO YOU HAVE ANY QUESTIONS?</a:t>
            </a:r>
            <a:endParaRPr sz="2400">
              <a:latin typeface="Amiko"/>
              <a:ea typeface="Amiko"/>
              <a:cs typeface="Amiko"/>
              <a:sym typeface="Amiko"/>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yourcompany.com</a:t>
            </a:r>
            <a:endParaRPr/>
          </a:p>
        </p:txBody>
      </p:sp>
      <p:sp>
        <p:nvSpPr>
          <p:cNvPr id="1142" name="Google Shape;1142;p67"/>
          <p:cNvSpPr txBox="1"/>
          <p:nvPr>
            <p:ph idx="4294967295" type="subTitle"/>
          </p:nvPr>
        </p:nvSpPr>
        <p:spPr>
          <a:xfrm>
            <a:off x="713225" y="3997613"/>
            <a:ext cx="2963400" cy="205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t>Please keep this slide for attribution</a:t>
            </a:r>
            <a:endParaRPr sz="12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68"/>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1148" name="Google Shape;1148;p68"/>
          <p:cNvGrpSpPr/>
          <p:nvPr/>
        </p:nvGrpSpPr>
        <p:grpSpPr>
          <a:xfrm>
            <a:off x="1422013" y="1223925"/>
            <a:ext cx="426700" cy="426700"/>
            <a:chOff x="1235275" y="1399400"/>
            <a:chExt cx="426700" cy="426700"/>
          </a:xfrm>
        </p:grpSpPr>
        <p:sp>
          <p:nvSpPr>
            <p:cNvPr id="1149" name="Google Shape;1149;p68"/>
            <p:cNvSpPr/>
            <p:nvPr/>
          </p:nvSpPr>
          <p:spPr>
            <a:xfrm>
              <a:off x="1347400" y="1591475"/>
              <a:ext cx="60775" cy="33750"/>
            </a:xfrm>
            <a:custGeom>
              <a:rect b="b" l="l" r="r" t="t"/>
              <a:pathLst>
                <a:path extrusionOk="0" h="1350" w="2431">
                  <a:moveTo>
                    <a:pt x="1081" y="0"/>
                  </a:moveTo>
                  <a:lnTo>
                    <a:pt x="1" y="1349"/>
                  </a:lnTo>
                  <a:lnTo>
                    <a:pt x="2430" y="1349"/>
                  </a:lnTo>
                  <a:lnTo>
                    <a:pt x="10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8"/>
            <p:cNvSpPr/>
            <p:nvPr/>
          </p:nvSpPr>
          <p:spPr>
            <a:xfrm>
              <a:off x="1311150" y="1650200"/>
              <a:ext cx="209500" cy="87550"/>
            </a:xfrm>
            <a:custGeom>
              <a:rect b="b" l="l" r="r" t="t"/>
              <a:pathLst>
                <a:path extrusionOk="0" h="3502" w="8380">
                  <a:moveTo>
                    <a:pt x="651" y="0"/>
                  </a:moveTo>
                  <a:lnTo>
                    <a:pt x="520" y="160"/>
                  </a:lnTo>
                  <a:cubicBezTo>
                    <a:pt x="179" y="531"/>
                    <a:pt x="0" y="1011"/>
                    <a:pt x="0" y="1502"/>
                  </a:cubicBezTo>
                  <a:cubicBezTo>
                    <a:pt x="0" y="2603"/>
                    <a:pt x="899" y="3502"/>
                    <a:pt x="2000" y="3502"/>
                  </a:cubicBezTo>
                  <a:lnTo>
                    <a:pt x="8379" y="3502"/>
                  </a:lnTo>
                  <a:lnTo>
                    <a:pt x="48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8"/>
            <p:cNvSpPr/>
            <p:nvPr/>
          </p:nvSpPr>
          <p:spPr>
            <a:xfrm>
              <a:off x="1235275" y="1399400"/>
              <a:ext cx="426700" cy="426700"/>
            </a:xfrm>
            <a:custGeom>
              <a:rect b="b" l="l" r="r" t="t"/>
              <a:pathLst>
                <a:path extrusionOk="0" h="17068" w="17068">
                  <a:moveTo>
                    <a:pt x="8539" y="1032"/>
                  </a:moveTo>
                  <a:cubicBezTo>
                    <a:pt x="12673" y="1035"/>
                    <a:pt x="16036" y="4398"/>
                    <a:pt x="16036" y="8534"/>
                  </a:cubicBezTo>
                  <a:cubicBezTo>
                    <a:pt x="16036" y="10422"/>
                    <a:pt x="15329" y="12145"/>
                    <a:pt x="14172" y="13465"/>
                  </a:cubicBezTo>
                  <a:lnTo>
                    <a:pt x="13532" y="12825"/>
                  </a:lnTo>
                  <a:cubicBezTo>
                    <a:pt x="13836" y="12473"/>
                    <a:pt x="14036" y="12033"/>
                    <a:pt x="14036" y="11534"/>
                  </a:cubicBezTo>
                  <a:cubicBezTo>
                    <a:pt x="14036" y="11043"/>
                    <a:pt x="13854" y="10563"/>
                    <a:pt x="13534" y="10214"/>
                  </a:cubicBezTo>
                  <a:lnTo>
                    <a:pt x="13396" y="10032"/>
                  </a:lnTo>
                  <a:lnTo>
                    <a:pt x="10745" y="10032"/>
                  </a:lnTo>
                  <a:lnTo>
                    <a:pt x="9745" y="9032"/>
                  </a:lnTo>
                  <a:lnTo>
                    <a:pt x="12588" y="9032"/>
                  </a:lnTo>
                  <a:lnTo>
                    <a:pt x="10038" y="5854"/>
                  </a:lnTo>
                  <a:lnTo>
                    <a:pt x="10038" y="3534"/>
                  </a:lnTo>
                  <a:lnTo>
                    <a:pt x="10540" y="3534"/>
                  </a:lnTo>
                  <a:cubicBezTo>
                    <a:pt x="10814" y="3534"/>
                    <a:pt x="11038" y="3310"/>
                    <a:pt x="11038" y="3032"/>
                  </a:cubicBezTo>
                  <a:cubicBezTo>
                    <a:pt x="11038" y="2758"/>
                    <a:pt x="10814" y="2534"/>
                    <a:pt x="10540" y="2534"/>
                  </a:cubicBezTo>
                  <a:lnTo>
                    <a:pt x="6539" y="2534"/>
                  </a:lnTo>
                  <a:cubicBezTo>
                    <a:pt x="6262" y="2534"/>
                    <a:pt x="6038" y="2758"/>
                    <a:pt x="6038" y="3032"/>
                  </a:cubicBezTo>
                  <a:cubicBezTo>
                    <a:pt x="6038" y="3310"/>
                    <a:pt x="6262" y="3534"/>
                    <a:pt x="6539" y="3534"/>
                  </a:cubicBezTo>
                  <a:lnTo>
                    <a:pt x="7038" y="3534"/>
                  </a:lnTo>
                  <a:lnTo>
                    <a:pt x="7038" y="5854"/>
                  </a:lnTo>
                  <a:lnTo>
                    <a:pt x="6827" y="6118"/>
                  </a:lnTo>
                  <a:lnTo>
                    <a:pt x="3609" y="2896"/>
                  </a:lnTo>
                  <a:cubicBezTo>
                    <a:pt x="4929" y="1739"/>
                    <a:pt x="6651" y="1032"/>
                    <a:pt x="8539" y="1032"/>
                  </a:cubicBezTo>
                  <a:close/>
                  <a:moveTo>
                    <a:pt x="2899" y="3603"/>
                  </a:moveTo>
                  <a:lnTo>
                    <a:pt x="6198" y="6904"/>
                  </a:lnTo>
                  <a:lnTo>
                    <a:pt x="8329" y="9032"/>
                  </a:lnTo>
                  <a:lnTo>
                    <a:pt x="8331" y="9032"/>
                  </a:lnTo>
                  <a:lnTo>
                    <a:pt x="9331" y="10032"/>
                  </a:lnTo>
                  <a:lnTo>
                    <a:pt x="9329" y="10032"/>
                  </a:lnTo>
                  <a:lnTo>
                    <a:pt x="12708" y="13414"/>
                  </a:lnTo>
                  <a:lnTo>
                    <a:pt x="12713" y="13414"/>
                  </a:lnTo>
                  <a:lnTo>
                    <a:pt x="13473" y="14174"/>
                  </a:lnTo>
                  <a:cubicBezTo>
                    <a:pt x="12153" y="15331"/>
                    <a:pt x="10428" y="16038"/>
                    <a:pt x="8542" y="16038"/>
                  </a:cubicBezTo>
                  <a:cubicBezTo>
                    <a:pt x="4401" y="16035"/>
                    <a:pt x="1035" y="12667"/>
                    <a:pt x="1035" y="8534"/>
                  </a:cubicBezTo>
                  <a:cubicBezTo>
                    <a:pt x="1035" y="6646"/>
                    <a:pt x="1742" y="4923"/>
                    <a:pt x="2899" y="3603"/>
                  </a:cubicBezTo>
                  <a:close/>
                  <a:moveTo>
                    <a:pt x="8534" y="0"/>
                  </a:moveTo>
                  <a:cubicBezTo>
                    <a:pt x="3833" y="0"/>
                    <a:pt x="0" y="3867"/>
                    <a:pt x="0" y="8534"/>
                  </a:cubicBezTo>
                  <a:cubicBezTo>
                    <a:pt x="0" y="13222"/>
                    <a:pt x="3849" y="17067"/>
                    <a:pt x="8534" y="17067"/>
                  </a:cubicBezTo>
                  <a:cubicBezTo>
                    <a:pt x="13212" y="17067"/>
                    <a:pt x="17068" y="13227"/>
                    <a:pt x="17068" y="8534"/>
                  </a:cubicBezTo>
                  <a:cubicBezTo>
                    <a:pt x="17068" y="3846"/>
                    <a:pt x="13222"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68"/>
          <p:cNvGrpSpPr/>
          <p:nvPr/>
        </p:nvGrpSpPr>
        <p:grpSpPr>
          <a:xfrm>
            <a:off x="2085631" y="1223925"/>
            <a:ext cx="426700" cy="426700"/>
            <a:chOff x="1896500" y="1401000"/>
            <a:chExt cx="426700" cy="426700"/>
          </a:xfrm>
        </p:grpSpPr>
        <p:sp>
          <p:nvSpPr>
            <p:cNvPr id="1153" name="Google Shape;1153;p68"/>
            <p:cNvSpPr/>
            <p:nvPr/>
          </p:nvSpPr>
          <p:spPr>
            <a:xfrm>
              <a:off x="1896500" y="1401000"/>
              <a:ext cx="426700" cy="426700"/>
            </a:xfrm>
            <a:custGeom>
              <a:rect b="b" l="l" r="r" t="t"/>
              <a:pathLst>
                <a:path extrusionOk="0" h="17068" w="17068">
                  <a:moveTo>
                    <a:pt x="8534" y="2032"/>
                  </a:moveTo>
                  <a:cubicBezTo>
                    <a:pt x="8811" y="2032"/>
                    <a:pt x="9033" y="2256"/>
                    <a:pt x="9033" y="2534"/>
                  </a:cubicBezTo>
                  <a:cubicBezTo>
                    <a:pt x="9033" y="4326"/>
                    <a:pt x="9894" y="5187"/>
                    <a:pt x="10886" y="6179"/>
                  </a:cubicBezTo>
                  <a:cubicBezTo>
                    <a:pt x="11177" y="6470"/>
                    <a:pt x="11473" y="6774"/>
                    <a:pt x="11753" y="7107"/>
                  </a:cubicBezTo>
                  <a:lnTo>
                    <a:pt x="12180" y="6680"/>
                  </a:lnTo>
                  <a:cubicBezTo>
                    <a:pt x="12278" y="6582"/>
                    <a:pt x="12407" y="6532"/>
                    <a:pt x="12535" y="6532"/>
                  </a:cubicBezTo>
                  <a:cubicBezTo>
                    <a:pt x="12663" y="6532"/>
                    <a:pt x="12790" y="6582"/>
                    <a:pt x="12886" y="6680"/>
                  </a:cubicBezTo>
                  <a:cubicBezTo>
                    <a:pt x="13081" y="6878"/>
                    <a:pt x="13084" y="7192"/>
                    <a:pt x="12886" y="7387"/>
                  </a:cubicBezTo>
                  <a:lnTo>
                    <a:pt x="12348" y="7926"/>
                  </a:lnTo>
                  <a:cubicBezTo>
                    <a:pt x="12753" y="8611"/>
                    <a:pt x="13033" y="9440"/>
                    <a:pt x="13033" y="10534"/>
                  </a:cubicBezTo>
                  <a:cubicBezTo>
                    <a:pt x="13033" y="13014"/>
                    <a:pt x="11014" y="15033"/>
                    <a:pt x="8534" y="15033"/>
                  </a:cubicBezTo>
                  <a:cubicBezTo>
                    <a:pt x="6054" y="15033"/>
                    <a:pt x="4033" y="13014"/>
                    <a:pt x="4033" y="10534"/>
                  </a:cubicBezTo>
                  <a:cubicBezTo>
                    <a:pt x="4033" y="8326"/>
                    <a:pt x="5174" y="7187"/>
                    <a:pt x="6179" y="6179"/>
                  </a:cubicBezTo>
                  <a:cubicBezTo>
                    <a:pt x="7174" y="5187"/>
                    <a:pt x="8033" y="4326"/>
                    <a:pt x="8033" y="2534"/>
                  </a:cubicBezTo>
                  <a:cubicBezTo>
                    <a:pt x="8033" y="2256"/>
                    <a:pt x="8257" y="2032"/>
                    <a:pt x="8534" y="2032"/>
                  </a:cubicBezTo>
                  <a:close/>
                  <a:moveTo>
                    <a:pt x="8534" y="0"/>
                  </a:moveTo>
                  <a:cubicBezTo>
                    <a:pt x="3846" y="0"/>
                    <a:pt x="0" y="3846"/>
                    <a:pt x="0" y="8534"/>
                  </a:cubicBezTo>
                  <a:cubicBezTo>
                    <a:pt x="0" y="13219"/>
                    <a:pt x="3846" y="17067"/>
                    <a:pt x="8534" y="17067"/>
                  </a:cubicBezTo>
                  <a:cubicBezTo>
                    <a:pt x="13220" y="17067"/>
                    <a:pt x="17068" y="13219"/>
                    <a:pt x="17068" y="8534"/>
                  </a:cubicBezTo>
                  <a:cubicBezTo>
                    <a:pt x="17068" y="3846"/>
                    <a:pt x="13220"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8"/>
            <p:cNvSpPr/>
            <p:nvPr/>
          </p:nvSpPr>
          <p:spPr>
            <a:xfrm>
              <a:off x="2022300" y="1520450"/>
              <a:ext cx="175025" cy="231375"/>
            </a:xfrm>
            <a:custGeom>
              <a:rect b="b" l="l" r="r" t="t"/>
              <a:pathLst>
                <a:path extrusionOk="0" h="9255" w="7001">
                  <a:moveTo>
                    <a:pt x="3502" y="1"/>
                  </a:moveTo>
                  <a:cubicBezTo>
                    <a:pt x="3075" y="873"/>
                    <a:pt x="2446" y="1516"/>
                    <a:pt x="1854" y="2108"/>
                  </a:cubicBezTo>
                  <a:cubicBezTo>
                    <a:pt x="862" y="3102"/>
                    <a:pt x="1" y="3961"/>
                    <a:pt x="1" y="5756"/>
                  </a:cubicBezTo>
                  <a:cubicBezTo>
                    <a:pt x="1" y="7687"/>
                    <a:pt x="1571" y="9255"/>
                    <a:pt x="3502" y="9255"/>
                  </a:cubicBezTo>
                  <a:cubicBezTo>
                    <a:pt x="5433" y="9255"/>
                    <a:pt x="7001" y="7687"/>
                    <a:pt x="7001" y="5756"/>
                  </a:cubicBezTo>
                  <a:cubicBezTo>
                    <a:pt x="7001" y="4985"/>
                    <a:pt x="6838" y="4396"/>
                    <a:pt x="6580" y="3886"/>
                  </a:cubicBezTo>
                  <a:lnTo>
                    <a:pt x="3355" y="7108"/>
                  </a:lnTo>
                  <a:cubicBezTo>
                    <a:pt x="3259" y="7209"/>
                    <a:pt x="3129" y="7255"/>
                    <a:pt x="3001" y="7255"/>
                  </a:cubicBezTo>
                  <a:cubicBezTo>
                    <a:pt x="2875" y="7255"/>
                    <a:pt x="2745" y="7207"/>
                    <a:pt x="2649" y="7108"/>
                  </a:cubicBezTo>
                  <a:lnTo>
                    <a:pt x="1147" y="5609"/>
                  </a:lnTo>
                  <a:cubicBezTo>
                    <a:pt x="953" y="5412"/>
                    <a:pt x="953" y="5094"/>
                    <a:pt x="1147" y="4902"/>
                  </a:cubicBezTo>
                  <a:cubicBezTo>
                    <a:pt x="1246" y="4805"/>
                    <a:pt x="1376" y="4755"/>
                    <a:pt x="1504" y="4755"/>
                  </a:cubicBezTo>
                  <a:cubicBezTo>
                    <a:pt x="1632" y="4755"/>
                    <a:pt x="1758" y="4804"/>
                    <a:pt x="1854" y="4902"/>
                  </a:cubicBezTo>
                  <a:lnTo>
                    <a:pt x="3001" y="6049"/>
                  </a:lnTo>
                  <a:lnTo>
                    <a:pt x="6014" y="3036"/>
                  </a:lnTo>
                  <a:cubicBezTo>
                    <a:pt x="5753" y="2718"/>
                    <a:pt x="5460" y="2420"/>
                    <a:pt x="5148" y="2108"/>
                  </a:cubicBezTo>
                  <a:cubicBezTo>
                    <a:pt x="4558" y="1518"/>
                    <a:pt x="3929" y="876"/>
                    <a:pt x="3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68"/>
          <p:cNvGrpSpPr/>
          <p:nvPr/>
        </p:nvGrpSpPr>
        <p:grpSpPr>
          <a:xfrm>
            <a:off x="2750402" y="1223925"/>
            <a:ext cx="426725" cy="426700"/>
            <a:chOff x="2463650" y="1383725"/>
            <a:chExt cx="426725" cy="426700"/>
          </a:xfrm>
        </p:grpSpPr>
        <p:sp>
          <p:nvSpPr>
            <p:cNvPr id="1156" name="Google Shape;1156;p68"/>
            <p:cNvSpPr/>
            <p:nvPr/>
          </p:nvSpPr>
          <p:spPr>
            <a:xfrm>
              <a:off x="2639525" y="1462725"/>
              <a:ext cx="75025" cy="107350"/>
            </a:xfrm>
            <a:custGeom>
              <a:rect b="b" l="l" r="r" t="t"/>
              <a:pathLst>
                <a:path extrusionOk="0" h="4294" w="3001">
                  <a:moveTo>
                    <a:pt x="1499" y="1"/>
                  </a:moveTo>
                  <a:cubicBezTo>
                    <a:pt x="1001" y="409"/>
                    <a:pt x="1" y="1345"/>
                    <a:pt x="1" y="2374"/>
                  </a:cubicBezTo>
                  <a:cubicBezTo>
                    <a:pt x="1" y="3118"/>
                    <a:pt x="521" y="3811"/>
                    <a:pt x="1001" y="4294"/>
                  </a:cubicBezTo>
                  <a:lnTo>
                    <a:pt x="1001" y="2374"/>
                  </a:lnTo>
                  <a:cubicBezTo>
                    <a:pt x="1001" y="2097"/>
                    <a:pt x="1225" y="1875"/>
                    <a:pt x="1499" y="1875"/>
                  </a:cubicBezTo>
                  <a:cubicBezTo>
                    <a:pt x="1777" y="1875"/>
                    <a:pt x="2001" y="2097"/>
                    <a:pt x="2001" y="2374"/>
                  </a:cubicBezTo>
                  <a:lnTo>
                    <a:pt x="2001" y="4294"/>
                  </a:lnTo>
                  <a:cubicBezTo>
                    <a:pt x="2481" y="3811"/>
                    <a:pt x="3001" y="3118"/>
                    <a:pt x="3001" y="2374"/>
                  </a:cubicBezTo>
                  <a:cubicBezTo>
                    <a:pt x="3001" y="1345"/>
                    <a:pt x="2001" y="409"/>
                    <a:pt x="1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8"/>
            <p:cNvSpPr/>
            <p:nvPr/>
          </p:nvSpPr>
          <p:spPr>
            <a:xfrm>
              <a:off x="2564525" y="1609600"/>
              <a:ext cx="99425" cy="99425"/>
            </a:xfrm>
            <a:custGeom>
              <a:rect b="b" l="l" r="r" t="t"/>
              <a:pathLst>
                <a:path extrusionOk="0" h="3977" w="3977">
                  <a:moveTo>
                    <a:pt x="1" y="0"/>
                  </a:moveTo>
                  <a:lnTo>
                    <a:pt x="1" y="499"/>
                  </a:lnTo>
                  <a:cubicBezTo>
                    <a:pt x="1" y="2350"/>
                    <a:pt x="1449" y="3857"/>
                    <a:pt x="3270" y="3977"/>
                  </a:cubicBezTo>
                  <a:lnTo>
                    <a:pt x="2147" y="2854"/>
                  </a:lnTo>
                  <a:cubicBezTo>
                    <a:pt x="1950" y="2656"/>
                    <a:pt x="1950" y="2339"/>
                    <a:pt x="2147" y="2147"/>
                  </a:cubicBezTo>
                  <a:cubicBezTo>
                    <a:pt x="2246" y="2048"/>
                    <a:pt x="2374" y="1999"/>
                    <a:pt x="2502" y="1999"/>
                  </a:cubicBezTo>
                  <a:cubicBezTo>
                    <a:pt x="2629" y="1999"/>
                    <a:pt x="2757" y="2048"/>
                    <a:pt x="2854" y="2147"/>
                  </a:cubicBezTo>
                  <a:lnTo>
                    <a:pt x="3977" y="3270"/>
                  </a:lnTo>
                  <a:cubicBezTo>
                    <a:pt x="3857" y="1448"/>
                    <a:pt x="2350" y="0"/>
                    <a:pt x="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8"/>
            <p:cNvSpPr/>
            <p:nvPr/>
          </p:nvSpPr>
          <p:spPr>
            <a:xfrm>
              <a:off x="2463650" y="1383725"/>
              <a:ext cx="426725" cy="426700"/>
            </a:xfrm>
            <a:custGeom>
              <a:rect b="b" l="l" r="r" t="t"/>
              <a:pathLst>
                <a:path extrusionOk="0" h="17068" w="17069">
                  <a:moveTo>
                    <a:pt x="8533" y="2032"/>
                  </a:moveTo>
                  <a:cubicBezTo>
                    <a:pt x="8630" y="2032"/>
                    <a:pt x="8728" y="2060"/>
                    <a:pt x="8812" y="2118"/>
                  </a:cubicBezTo>
                  <a:cubicBezTo>
                    <a:pt x="8902" y="2176"/>
                    <a:pt x="11036" y="3630"/>
                    <a:pt x="11036" y="5534"/>
                  </a:cubicBezTo>
                  <a:cubicBezTo>
                    <a:pt x="11036" y="7107"/>
                    <a:pt x="9588" y="8361"/>
                    <a:pt x="9036" y="8785"/>
                  </a:cubicBezTo>
                  <a:lnTo>
                    <a:pt x="9036" y="9742"/>
                  </a:lnTo>
                  <a:cubicBezTo>
                    <a:pt x="9862" y="8710"/>
                    <a:pt x="11116" y="8035"/>
                    <a:pt x="12535" y="8035"/>
                  </a:cubicBezTo>
                  <a:lnTo>
                    <a:pt x="13535" y="8035"/>
                  </a:lnTo>
                  <a:cubicBezTo>
                    <a:pt x="13812" y="8035"/>
                    <a:pt x="14036" y="8257"/>
                    <a:pt x="14036" y="8534"/>
                  </a:cubicBezTo>
                  <a:lnTo>
                    <a:pt x="14036" y="9534"/>
                  </a:lnTo>
                  <a:cubicBezTo>
                    <a:pt x="14036" y="12014"/>
                    <a:pt x="12015" y="14036"/>
                    <a:pt x="9534" y="14036"/>
                  </a:cubicBezTo>
                  <a:lnTo>
                    <a:pt x="9036" y="14036"/>
                  </a:lnTo>
                  <a:lnTo>
                    <a:pt x="9036" y="14534"/>
                  </a:lnTo>
                  <a:cubicBezTo>
                    <a:pt x="9036" y="14812"/>
                    <a:pt x="8812" y="15036"/>
                    <a:pt x="8534" y="15036"/>
                  </a:cubicBezTo>
                  <a:cubicBezTo>
                    <a:pt x="8257" y="15036"/>
                    <a:pt x="8036" y="14812"/>
                    <a:pt x="8036" y="14534"/>
                  </a:cubicBezTo>
                  <a:lnTo>
                    <a:pt x="8036" y="14036"/>
                  </a:lnTo>
                  <a:lnTo>
                    <a:pt x="7534" y="14036"/>
                  </a:lnTo>
                  <a:cubicBezTo>
                    <a:pt x="5054" y="14036"/>
                    <a:pt x="3035" y="12014"/>
                    <a:pt x="3035" y="9534"/>
                  </a:cubicBezTo>
                  <a:lnTo>
                    <a:pt x="3035" y="8534"/>
                  </a:lnTo>
                  <a:cubicBezTo>
                    <a:pt x="3035" y="8257"/>
                    <a:pt x="3257" y="8035"/>
                    <a:pt x="3534" y="8035"/>
                  </a:cubicBezTo>
                  <a:lnTo>
                    <a:pt x="4534" y="8035"/>
                  </a:lnTo>
                  <a:cubicBezTo>
                    <a:pt x="5956" y="8035"/>
                    <a:pt x="7209" y="8707"/>
                    <a:pt x="8036" y="9742"/>
                  </a:cubicBezTo>
                  <a:lnTo>
                    <a:pt x="8036" y="8785"/>
                  </a:lnTo>
                  <a:cubicBezTo>
                    <a:pt x="7481" y="8361"/>
                    <a:pt x="6036" y="7107"/>
                    <a:pt x="6036" y="5534"/>
                  </a:cubicBezTo>
                  <a:cubicBezTo>
                    <a:pt x="6036" y="3635"/>
                    <a:pt x="8166" y="2182"/>
                    <a:pt x="8254" y="2118"/>
                  </a:cubicBezTo>
                  <a:cubicBezTo>
                    <a:pt x="8338" y="2060"/>
                    <a:pt x="8436" y="2032"/>
                    <a:pt x="8533" y="2032"/>
                  </a:cubicBezTo>
                  <a:close/>
                  <a:moveTo>
                    <a:pt x="8534" y="0"/>
                  </a:moveTo>
                  <a:cubicBezTo>
                    <a:pt x="3849" y="0"/>
                    <a:pt x="1" y="3849"/>
                    <a:pt x="1" y="8534"/>
                  </a:cubicBezTo>
                  <a:cubicBezTo>
                    <a:pt x="1" y="13222"/>
                    <a:pt x="3849" y="17068"/>
                    <a:pt x="8534" y="17068"/>
                  </a:cubicBezTo>
                  <a:cubicBezTo>
                    <a:pt x="13223" y="17068"/>
                    <a:pt x="17068" y="13222"/>
                    <a:pt x="17068" y="8534"/>
                  </a:cubicBezTo>
                  <a:cubicBezTo>
                    <a:pt x="17068" y="3849"/>
                    <a:pt x="13223"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8"/>
            <p:cNvSpPr/>
            <p:nvPr/>
          </p:nvSpPr>
          <p:spPr>
            <a:xfrm>
              <a:off x="2690125" y="1609600"/>
              <a:ext cx="99425" cy="99425"/>
            </a:xfrm>
            <a:custGeom>
              <a:rect b="b" l="l" r="r" t="t"/>
              <a:pathLst>
                <a:path extrusionOk="0" h="3977" w="3977">
                  <a:moveTo>
                    <a:pt x="3476" y="0"/>
                  </a:moveTo>
                  <a:cubicBezTo>
                    <a:pt x="1625" y="0"/>
                    <a:pt x="123" y="1448"/>
                    <a:pt x="1" y="3270"/>
                  </a:cubicBezTo>
                  <a:lnTo>
                    <a:pt x="1123" y="2147"/>
                  </a:lnTo>
                  <a:cubicBezTo>
                    <a:pt x="1222" y="2048"/>
                    <a:pt x="1350" y="1999"/>
                    <a:pt x="1478" y="1999"/>
                  </a:cubicBezTo>
                  <a:cubicBezTo>
                    <a:pt x="1605" y="1999"/>
                    <a:pt x="1733" y="2048"/>
                    <a:pt x="1830" y="2147"/>
                  </a:cubicBezTo>
                  <a:cubicBezTo>
                    <a:pt x="2025" y="2342"/>
                    <a:pt x="2025" y="2659"/>
                    <a:pt x="1830" y="2854"/>
                  </a:cubicBezTo>
                  <a:lnTo>
                    <a:pt x="707" y="3977"/>
                  </a:lnTo>
                  <a:cubicBezTo>
                    <a:pt x="2526" y="3857"/>
                    <a:pt x="3977" y="2350"/>
                    <a:pt x="3977" y="499"/>
                  </a:cubicBezTo>
                  <a:lnTo>
                    <a:pt x="39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68"/>
          <p:cNvGrpSpPr/>
          <p:nvPr/>
        </p:nvGrpSpPr>
        <p:grpSpPr>
          <a:xfrm>
            <a:off x="3392138" y="1223925"/>
            <a:ext cx="426700" cy="426700"/>
            <a:chOff x="3053475" y="1382250"/>
            <a:chExt cx="426700" cy="426700"/>
          </a:xfrm>
        </p:grpSpPr>
        <p:sp>
          <p:nvSpPr>
            <p:cNvPr id="1161" name="Google Shape;1161;p68"/>
            <p:cNvSpPr/>
            <p:nvPr/>
          </p:nvSpPr>
          <p:spPr>
            <a:xfrm>
              <a:off x="3053475" y="1382250"/>
              <a:ext cx="426700" cy="426700"/>
            </a:xfrm>
            <a:custGeom>
              <a:rect b="b" l="l" r="r" t="t"/>
              <a:pathLst>
                <a:path extrusionOk="0" h="17068" w="17068">
                  <a:moveTo>
                    <a:pt x="9281" y="4329"/>
                  </a:moveTo>
                  <a:lnTo>
                    <a:pt x="12734" y="7782"/>
                  </a:lnTo>
                  <a:cubicBezTo>
                    <a:pt x="12444" y="7988"/>
                    <a:pt x="12129" y="8150"/>
                    <a:pt x="11804" y="8268"/>
                  </a:cubicBezTo>
                  <a:lnTo>
                    <a:pt x="8796" y="5260"/>
                  </a:lnTo>
                  <a:cubicBezTo>
                    <a:pt x="8913" y="4934"/>
                    <a:pt x="9076" y="4620"/>
                    <a:pt x="9281" y="4329"/>
                  </a:cubicBezTo>
                  <a:close/>
                  <a:moveTo>
                    <a:pt x="8574" y="6452"/>
                  </a:moveTo>
                  <a:lnTo>
                    <a:pt x="10617" y="8497"/>
                  </a:lnTo>
                  <a:cubicBezTo>
                    <a:pt x="10580" y="8498"/>
                    <a:pt x="10544" y="8499"/>
                    <a:pt x="10507" y="8499"/>
                  </a:cubicBezTo>
                  <a:cubicBezTo>
                    <a:pt x="9967" y="8499"/>
                    <a:pt x="9422" y="8388"/>
                    <a:pt x="8910" y="8161"/>
                  </a:cubicBezTo>
                  <a:cubicBezTo>
                    <a:pt x="8662" y="7609"/>
                    <a:pt x="8553" y="7028"/>
                    <a:pt x="8574" y="6452"/>
                  </a:cubicBezTo>
                  <a:close/>
                  <a:moveTo>
                    <a:pt x="8537" y="995"/>
                  </a:moveTo>
                  <a:cubicBezTo>
                    <a:pt x="12726" y="995"/>
                    <a:pt x="16071" y="4340"/>
                    <a:pt x="16071" y="8529"/>
                  </a:cubicBezTo>
                  <a:cubicBezTo>
                    <a:pt x="16071" y="10038"/>
                    <a:pt x="15636" y="11476"/>
                    <a:pt x="14828" y="12700"/>
                  </a:cubicBezTo>
                  <a:cubicBezTo>
                    <a:pt x="14641" y="12983"/>
                    <a:pt x="14436" y="13249"/>
                    <a:pt x="14215" y="13503"/>
                  </a:cubicBezTo>
                  <a:lnTo>
                    <a:pt x="10196" y="9486"/>
                  </a:lnTo>
                  <a:lnTo>
                    <a:pt x="10196" y="9486"/>
                  </a:lnTo>
                  <a:cubicBezTo>
                    <a:pt x="10297" y="9494"/>
                    <a:pt x="10396" y="9497"/>
                    <a:pt x="10497" y="9497"/>
                  </a:cubicBezTo>
                  <a:cubicBezTo>
                    <a:pt x="10836" y="9497"/>
                    <a:pt x="11180" y="9460"/>
                    <a:pt x="11513" y="9390"/>
                  </a:cubicBezTo>
                  <a:cubicBezTo>
                    <a:pt x="12366" y="9209"/>
                    <a:pt x="13169" y="8798"/>
                    <a:pt x="13836" y="8177"/>
                  </a:cubicBezTo>
                  <a:cubicBezTo>
                    <a:pt x="13836" y="8177"/>
                    <a:pt x="13916" y="8102"/>
                    <a:pt x="13953" y="8062"/>
                  </a:cubicBezTo>
                  <a:lnTo>
                    <a:pt x="14548" y="7470"/>
                  </a:lnTo>
                  <a:cubicBezTo>
                    <a:pt x="14743" y="7273"/>
                    <a:pt x="14743" y="6956"/>
                    <a:pt x="14548" y="6764"/>
                  </a:cubicBezTo>
                  <a:cubicBezTo>
                    <a:pt x="14449" y="6665"/>
                    <a:pt x="14321" y="6616"/>
                    <a:pt x="14194" y="6616"/>
                  </a:cubicBezTo>
                  <a:cubicBezTo>
                    <a:pt x="14066" y="6616"/>
                    <a:pt x="13939" y="6665"/>
                    <a:pt x="13841" y="6764"/>
                  </a:cubicBezTo>
                  <a:lnTo>
                    <a:pt x="13487" y="7116"/>
                  </a:lnTo>
                  <a:lnTo>
                    <a:pt x="9950" y="3580"/>
                  </a:lnTo>
                  <a:lnTo>
                    <a:pt x="10302" y="3225"/>
                  </a:lnTo>
                  <a:cubicBezTo>
                    <a:pt x="10500" y="3030"/>
                    <a:pt x="10500" y="2713"/>
                    <a:pt x="10302" y="2518"/>
                  </a:cubicBezTo>
                  <a:cubicBezTo>
                    <a:pt x="10205" y="2421"/>
                    <a:pt x="10077" y="2372"/>
                    <a:pt x="9949" y="2372"/>
                  </a:cubicBezTo>
                  <a:cubicBezTo>
                    <a:pt x="9821" y="2372"/>
                    <a:pt x="9693" y="2421"/>
                    <a:pt x="9596" y="2518"/>
                  </a:cubicBezTo>
                  <a:lnTo>
                    <a:pt x="9004" y="3113"/>
                  </a:lnTo>
                  <a:cubicBezTo>
                    <a:pt x="8316" y="3798"/>
                    <a:pt x="7870" y="4649"/>
                    <a:pt x="7676" y="5553"/>
                  </a:cubicBezTo>
                  <a:cubicBezTo>
                    <a:pt x="7582" y="5982"/>
                    <a:pt x="7550" y="6425"/>
                    <a:pt x="7580" y="6870"/>
                  </a:cubicBezTo>
                  <a:lnTo>
                    <a:pt x="3563" y="2851"/>
                  </a:lnTo>
                  <a:cubicBezTo>
                    <a:pt x="3817" y="2630"/>
                    <a:pt x="4086" y="2425"/>
                    <a:pt x="4366" y="2241"/>
                  </a:cubicBezTo>
                  <a:cubicBezTo>
                    <a:pt x="5588" y="1430"/>
                    <a:pt x="7028" y="995"/>
                    <a:pt x="8537" y="995"/>
                  </a:cubicBezTo>
                  <a:close/>
                  <a:moveTo>
                    <a:pt x="2857" y="3558"/>
                  </a:moveTo>
                  <a:lnTo>
                    <a:pt x="6873" y="7577"/>
                  </a:lnTo>
                  <a:lnTo>
                    <a:pt x="9489" y="10193"/>
                  </a:lnTo>
                  <a:lnTo>
                    <a:pt x="13508" y="14209"/>
                  </a:lnTo>
                  <a:cubicBezTo>
                    <a:pt x="13249" y="14436"/>
                    <a:pt x="12982" y="14641"/>
                    <a:pt x="12702" y="14823"/>
                  </a:cubicBezTo>
                  <a:cubicBezTo>
                    <a:pt x="11484" y="15633"/>
                    <a:pt x="10044" y="16068"/>
                    <a:pt x="8534" y="16068"/>
                  </a:cubicBezTo>
                  <a:cubicBezTo>
                    <a:pt x="4342" y="16068"/>
                    <a:pt x="1001" y="12724"/>
                    <a:pt x="1001" y="8532"/>
                  </a:cubicBezTo>
                  <a:cubicBezTo>
                    <a:pt x="1001" y="7022"/>
                    <a:pt x="1433" y="5585"/>
                    <a:pt x="2243" y="4364"/>
                  </a:cubicBezTo>
                  <a:cubicBezTo>
                    <a:pt x="2427" y="4084"/>
                    <a:pt x="2633" y="3817"/>
                    <a:pt x="2857" y="3558"/>
                  </a:cubicBezTo>
                  <a:close/>
                  <a:moveTo>
                    <a:pt x="8534" y="1"/>
                  </a:moveTo>
                  <a:cubicBezTo>
                    <a:pt x="4062" y="1"/>
                    <a:pt x="1" y="3534"/>
                    <a:pt x="1" y="8534"/>
                  </a:cubicBezTo>
                  <a:cubicBezTo>
                    <a:pt x="1" y="13273"/>
                    <a:pt x="3790" y="17068"/>
                    <a:pt x="8534" y="17068"/>
                  </a:cubicBezTo>
                  <a:cubicBezTo>
                    <a:pt x="13537" y="17068"/>
                    <a:pt x="17068" y="13004"/>
                    <a:pt x="17068" y="8534"/>
                  </a:cubicBezTo>
                  <a:cubicBezTo>
                    <a:pt x="17068" y="3793"/>
                    <a:pt x="13276" y="1"/>
                    <a:pt x="8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8"/>
            <p:cNvSpPr/>
            <p:nvPr/>
          </p:nvSpPr>
          <p:spPr>
            <a:xfrm>
              <a:off x="3111550" y="1574050"/>
              <a:ext cx="176775" cy="175450"/>
            </a:xfrm>
            <a:custGeom>
              <a:rect b="b" l="l" r="r" t="t"/>
              <a:pathLst>
                <a:path extrusionOk="0" h="7018" w="7071">
                  <a:moveTo>
                    <a:pt x="2939" y="1124"/>
                  </a:moveTo>
                  <a:lnTo>
                    <a:pt x="5947" y="4132"/>
                  </a:lnTo>
                  <a:cubicBezTo>
                    <a:pt x="5830" y="4462"/>
                    <a:pt x="5667" y="4775"/>
                    <a:pt x="5465" y="5065"/>
                  </a:cubicBezTo>
                  <a:lnTo>
                    <a:pt x="2011" y="1606"/>
                  </a:lnTo>
                  <a:cubicBezTo>
                    <a:pt x="2299" y="1404"/>
                    <a:pt x="2614" y="1241"/>
                    <a:pt x="2939" y="1124"/>
                  </a:cubicBezTo>
                  <a:close/>
                  <a:moveTo>
                    <a:pt x="3230" y="1"/>
                  </a:moveTo>
                  <a:cubicBezTo>
                    <a:pt x="2326" y="193"/>
                    <a:pt x="1478" y="641"/>
                    <a:pt x="790" y="1326"/>
                  </a:cubicBezTo>
                  <a:lnTo>
                    <a:pt x="198" y="1921"/>
                  </a:lnTo>
                  <a:cubicBezTo>
                    <a:pt x="0" y="2118"/>
                    <a:pt x="0" y="2433"/>
                    <a:pt x="198" y="2628"/>
                  </a:cubicBezTo>
                  <a:cubicBezTo>
                    <a:pt x="295" y="2726"/>
                    <a:pt x="423" y="2776"/>
                    <a:pt x="551" y="2776"/>
                  </a:cubicBezTo>
                  <a:cubicBezTo>
                    <a:pt x="679" y="2776"/>
                    <a:pt x="807" y="2726"/>
                    <a:pt x="904" y="2628"/>
                  </a:cubicBezTo>
                  <a:lnTo>
                    <a:pt x="1256" y="2273"/>
                  </a:lnTo>
                  <a:lnTo>
                    <a:pt x="4798" y="5812"/>
                  </a:lnTo>
                  <a:lnTo>
                    <a:pt x="4443" y="6164"/>
                  </a:lnTo>
                  <a:cubicBezTo>
                    <a:pt x="4246" y="6361"/>
                    <a:pt x="4246" y="6679"/>
                    <a:pt x="4443" y="6871"/>
                  </a:cubicBezTo>
                  <a:cubicBezTo>
                    <a:pt x="4539" y="6969"/>
                    <a:pt x="4670" y="7017"/>
                    <a:pt x="4798" y="7017"/>
                  </a:cubicBezTo>
                  <a:cubicBezTo>
                    <a:pt x="4923" y="7017"/>
                    <a:pt x="5054" y="6969"/>
                    <a:pt x="5150" y="6871"/>
                  </a:cubicBezTo>
                  <a:lnTo>
                    <a:pt x="5745" y="6279"/>
                  </a:lnTo>
                  <a:cubicBezTo>
                    <a:pt x="6430" y="5591"/>
                    <a:pt x="6878" y="4742"/>
                    <a:pt x="7070" y="3838"/>
                  </a:cubicBezTo>
                  <a:lnTo>
                    <a:pt x="6174" y="2945"/>
                  </a:lnTo>
                  <a:lnTo>
                    <a:pt x="4126" y="897"/>
                  </a:lnTo>
                  <a:lnTo>
                    <a:pt x="3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 name="Google Shape;1163;p68"/>
          <p:cNvGrpSpPr/>
          <p:nvPr/>
        </p:nvGrpSpPr>
        <p:grpSpPr>
          <a:xfrm>
            <a:off x="4039766" y="1223925"/>
            <a:ext cx="426725" cy="426700"/>
            <a:chOff x="3614225" y="1383800"/>
            <a:chExt cx="426725" cy="426700"/>
          </a:xfrm>
        </p:grpSpPr>
        <p:sp>
          <p:nvSpPr>
            <p:cNvPr id="1164" name="Google Shape;1164;p68"/>
            <p:cNvSpPr/>
            <p:nvPr/>
          </p:nvSpPr>
          <p:spPr>
            <a:xfrm>
              <a:off x="3690025" y="1534650"/>
              <a:ext cx="75050" cy="125050"/>
            </a:xfrm>
            <a:custGeom>
              <a:rect b="b" l="l" r="r" t="t"/>
              <a:pathLst>
                <a:path extrusionOk="0" h="5002" w="3002">
                  <a:moveTo>
                    <a:pt x="1502" y="1001"/>
                  </a:moveTo>
                  <a:cubicBezTo>
                    <a:pt x="1780" y="1001"/>
                    <a:pt x="2001" y="1225"/>
                    <a:pt x="2001" y="1500"/>
                  </a:cubicBezTo>
                  <a:cubicBezTo>
                    <a:pt x="2001" y="1777"/>
                    <a:pt x="1780" y="2001"/>
                    <a:pt x="1502" y="2001"/>
                  </a:cubicBezTo>
                  <a:lnTo>
                    <a:pt x="1001" y="2001"/>
                  </a:lnTo>
                  <a:lnTo>
                    <a:pt x="1001" y="1001"/>
                  </a:lnTo>
                  <a:close/>
                  <a:moveTo>
                    <a:pt x="1502" y="3001"/>
                  </a:moveTo>
                  <a:cubicBezTo>
                    <a:pt x="1780" y="3001"/>
                    <a:pt x="2001" y="3225"/>
                    <a:pt x="2001" y="3500"/>
                  </a:cubicBezTo>
                  <a:cubicBezTo>
                    <a:pt x="2001" y="3777"/>
                    <a:pt x="1780" y="4001"/>
                    <a:pt x="1502" y="4001"/>
                  </a:cubicBezTo>
                  <a:lnTo>
                    <a:pt x="1001" y="4001"/>
                  </a:lnTo>
                  <a:lnTo>
                    <a:pt x="1001" y="3001"/>
                  </a:lnTo>
                  <a:close/>
                  <a:moveTo>
                    <a:pt x="502" y="1"/>
                  </a:moveTo>
                  <a:cubicBezTo>
                    <a:pt x="225" y="1"/>
                    <a:pt x="1" y="222"/>
                    <a:pt x="1" y="500"/>
                  </a:cubicBezTo>
                  <a:lnTo>
                    <a:pt x="1" y="2500"/>
                  </a:lnTo>
                  <a:lnTo>
                    <a:pt x="1" y="4500"/>
                  </a:lnTo>
                  <a:cubicBezTo>
                    <a:pt x="1" y="4777"/>
                    <a:pt x="225" y="5001"/>
                    <a:pt x="502" y="5001"/>
                  </a:cubicBezTo>
                  <a:lnTo>
                    <a:pt x="1502" y="5001"/>
                  </a:lnTo>
                  <a:cubicBezTo>
                    <a:pt x="2329" y="5001"/>
                    <a:pt x="3001" y="4326"/>
                    <a:pt x="3001" y="3500"/>
                  </a:cubicBezTo>
                  <a:cubicBezTo>
                    <a:pt x="3001" y="3116"/>
                    <a:pt x="2854" y="2766"/>
                    <a:pt x="2620" y="2500"/>
                  </a:cubicBezTo>
                  <a:cubicBezTo>
                    <a:pt x="2742" y="2364"/>
                    <a:pt x="2841" y="2204"/>
                    <a:pt x="2908" y="2028"/>
                  </a:cubicBezTo>
                  <a:lnTo>
                    <a:pt x="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8"/>
            <p:cNvSpPr/>
            <p:nvPr/>
          </p:nvSpPr>
          <p:spPr>
            <a:xfrm>
              <a:off x="3790050" y="1612675"/>
              <a:ext cx="25025" cy="47025"/>
            </a:xfrm>
            <a:custGeom>
              <a:rect b="b" l="l" r="r" t="t"/>
              <a:pathLst>
                <a:path extrusionOk="0" h="1881" w="1001">
                  <a:moveTo>
                    <a:pt x="0" y="0"/>
                  </a:moveTo>
                  <a:lnTo>
                    <a:pt x="0" y="1379"/>
                  </a:lnTo>
                  <a:cubicBezTo>
                    <a:pt x="0" y="1656"/>
                    <a:pt x="224" y="1880"/>
                    <a:pt x="502" y="1880"/>
                  </a:cubicBezTo>
                  <a:cubicBezTo>
                    <a:pt x="779" y="1880"/>
                    <a:pt x="1000" y="1656"/>
                    <a:pt x="1000" y="1379"/>
                  </a:cubicBezTo>
                  <a:lnTo>
                    <a:pt x="1000" y="100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8"/>
            <p:cNvSpPr/>
            <p:nvPr/>
          </p:nvSpPr>
          <p:spPr>
            <a:xfrm>
              <a:off x="3614225" y="1383800"/>
              <a:ext cx="426725" cy="426700"/>
            </a:xfrm>
            <a:custGeom>
              <a:rect b="b" l="l" r="r" t="t"/>
              <a:pathLst>
                <a:path extrusionOk="0" h="17068" w="17069">
                  <a:moveTo>
                    <a:pt x="8535" y="7035"/>
                  </a:moveTo>
                  <a:cubicBezTo>
                    <a:pt x="8812" y="7035"/>
                    <a:pt x="9033" y="7259"/>
                    <a:pt x="9033" y="7534"/>
                  </a:cubicBezTo>
                  <a:cubicBezTo>
                    <a:pt x="9033" y="7747"/>
                    <a:pt x="8897" y="7931"/>
                    <a:pt x="8708" y="8000"/>
                  </a:cubicBezTo>
                  <a:lnTo>
                    <a:pt x="8033" y="7328"/>
                  </a:lnTo>
                  <a:lnTo>
                    <a:pt x="8033" y="7035"/>
                  </a:lnTo>
                  <a:close/>
                  <a:moveTo>
                    <a:pt x="12535" y="7035"/>
                  </a:moveTo>
                  <a:cubicBezTo>
                    <a:pt x="12812" y="7035"/>
                    <a:pt x="13033" y="7259"/>
                    <a:pt x="13033" y="7534"/>
                  </a:cubicBezTo>
                  <a:lnTo>
                    <a:pt x="13033" y="8035"/>
                  </a:lnTo>
                  <a:lnTo>
                    <a:pt x="12033" y="8035"/>
                  </a:lnTo>
                  <a:lnTo>
                    <a:pt x="12033" y="7534"/>
                  </a:lnTo>
                  <a:cubicBezTo>
                    <a:pt x="12033" y="7259"/>
                    <a:pt x="12257" y="7035"/>
                    <a:pt x="12535" y="7035"/>
                  </a:cubicBezTo>
                  <a:close/>
                  <a:moveTo>
                    <a:pt x="8540" y="1008"/>
                  </a:moveTo>
                  <a:cubicBezTo>
                    <a:pt x="12695" y="1008"/>
                    <a:pt x="16074" y="4387"/>
                    <a:pt x="16074" y="8542"/>
                  </a:cubicBezTo>
                  <a:cubicBezTo>
                    <a:pt x="16068" y="10432"/>
                    <a:pt x="15364" y="12168"/>
                    <a:pt x="14201" y="13494"/>
                  </a:cubicBezTo>
                  <a:lnTo>
                    <a:pt x="11711" y="11006"/>
                  </a:lnTo>
                  <a:cubicBezTo>
                    <a:pt x="11900" y="10934"/>
                    <a:pt x="12039" y="10750"/>
                    <a:pt x="12039" y="10536"/>
                  </a:cubicBezTo>
                  <a:lnTo>
                    <a:pt x="12039" y="9038"/>
                  </a:lnTo>
                  <a:lnTo>
                    <a:pt x="13039" y="9038"/>
                  </a:lnTo>
                  <a:lnTo>
                    <a:pt x="13039" y="10536"/>
                  </a:lnTo>
                  <a:cubicBezTo>
                    <a:pt x="13039" y="10814"/>
                    <a:pt x="13260" y="11038"/>
                    <a:pt x="13537" y="11038"/>
                  </a:cubicBezTo>
                  <a:cubicBezTo>
                    <a:pt x="13815" y="11038"/>
                    <a:pt x="14039" y="10814"/>
                    <a:pt x="14039" y="10536"/>
                  </a:cubicBezTo>
                  <a:lnTo>
                    <a:pt x="14039" y="7536"/>
                  </a:lnTo>
                  <a:cubicBezTo>
                    <a:pt x="14039" y="6712"/>
                    <a:pt x="13364" y="6038"/>
                    <a:pt x="12537" y="6038"/>
                  </a:cubicBezTo>
                  <a:cubicBezTo>
                    <a:pt x="11711" y="6038"/>
                    <a:pt x="11039" y="6712"/>
                    <a:pt x="11039" y="7536"/>
                  </a:cubicBezTo>
                  <a:lnTo>
                    <a:pt x="11039" y="10331"/>
                  </a:lnTo>
                  <a:lnTo>
                    <a:pt x="9441" y="8734"/>
                  </a:lnTo>
                  <a:cubicBezTo>
                    <a:pt x="9804" y="8462"/>
                    <a:pt x="10039" y="8027"/>
                    <a:pt x="10039" y="7536"/>
                  </a:cubicBezTo>
                  <a:cubicBezTo>
                    <a:pt x="10039" y="6712"/>
                    <a:pt x="9364" y="6038"/>
                    <a:pt x="8537" y="6038"/>
                  </a:cubicBezTo>
                  <a:lnTo>
                    <a:pt x="7537" y="6038"/>
                  </a:lnTo>
                  <a:cubicBezTo>
                    <a:pt x="7324" y="6038"/>
                    <a:pt x="7140" y="6174"/>
                    <a:pt x="7070" y="6363"/>
                  </a:cubicBezTo>
                  <a:lnTo>
                    <a:pt x="3580" y="2875"/>
                  </a:lnTo>
                  <a:cubicBezTo>
                    <a:pt x="4908" y="1709"/>
                    <a:pt x="6641" y="1008"/>
                    <a:pt x="8540" y="1008"/>
                  </a:cubicBezTo>
                  <a:close/>
                  <a:moveTo>
                    <a:pt x="2868" y="3574"/>
                  </a:moveTo>
                  <a:lnTo>
                    <a:pt x="7033" y="7742"/>
                  </a:lnTo>
                  <a:lnTo>
                    <a:pt x="8327" y="9035"/>
                  </a:lnTo>
                  <a:lnTo>
                    <a:pt x="13495" y="14201"/>
                  </a:lnTo>
                  <a:cubicBezTo>
                    <a:pt x="12167" y="15366"/>
                    <a:pt x="10433" y="16067"/>
                    <a:pt x="8535" y="16067"/>
                  </a:cubicBezTo>
                  <a:cubicBezTo>
                    <a:pt x="4380" y="16067"/>
                    <a:pt x="1001" y="12689"/>
                    <a:pt x="1001" y="8534"/>
                  </a:cubicBezTo>
                  <a:cubicBezTo>
                    <a:pt x="1001" y="6638"/>
                    <a:pt x="1708" y="4902"/>
                    <a:pt x="2868" y="3574"/>
                  </a:cubicBezTo>
                  <a:close/>
                  <a:moveTo>
                    <a:pt x="8535" y="0"/>
                  </a:moveTo>
                  <a:cubicBezTo>
                    <a:pt x="3838" y="0"/>
                    <a:pt x="1" y="3827"/>
                    <a:pt x="1" y="8534"/>
                  </a:cubicBezTo>
                  <a:cubicBezTo>
                    <a:pt x="1" y="13235"/>
                    <a:pt x="3838" y="17067"/>
                    <a:pt x="8535" y="17067"/>
                  </a:cubicBezTo>
                  <a:cubicBezTo>
                    <a:pt x="13231" y="17067"/>
                    <a:pt x="17068" y="13241"/>
                    <a:pt x="17068" y="8534"/>
                  </a:cubicBezTo>
                  <a:cubicBezTo>
                    <a:pt x="17068" y="3838"/>
                    <a:pt x="13233" y="0"/>
                    <a:pt x="8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 name="Google Shape;1167;p68"/>
          <p:cNvGrpSpPr/>
          <p:nvPr/>
        </p:nvGrpSpPr>
        <p:grpSpPr>
          <a:xfrm>
            <a:off x="4702096" y="1223925"/>
            <a:ext cx="429300" cy="426700"/>
            <a:chOff x="4205400" y="1351650"/>
            <a:chExt cx="429300" cy="426700"/>
          </a:xfrm>
        </p:grpSpPr>
        <p:sp>
          <p:nvSpPr>
            <p:cNvPr id="1168" name="Google Shape;1168;p68"/>
            <p:cNvSpPr/>
            <p:nvPr/>
          </p:nvSpPr>
          <p:spPr>
            <a:xfrm>
              <a:off x="4205400" y="1351650"/>
              <a:ext cx="429300" cy="176425"/>
            </a:xfrm>
            <a:custGeom>
              <a:rect b="b" l="l" r="r" t="t"/>
              <a:pathLst>
                <a:path extrusionOk="0" h="7057" w="17172">
                  <a:moveTo>
                    <a:pt x="16115" y="1"/>
                  </a:moveTo>
                  <a:cubicBezTo>
                    <a:pt x="16073" y="1"/>
                    <a:pt x="16030" y="6"/>
                    <a:pt x="15987" y="17"/>
                  </a:cubicBezTo>
                  <a:lnTo>
                    <a:pt x="427" y="4131"/>
                  </a:lnTo>
                  <a:cubicBezTo>
                    <a:pt x="160" y="4201"/>
                    <a:pt x="0" y="4473"/>
                    <a:pt x="69" y="4740"/>
                  </a:cubicBezTo>
                  <a:lnTo>
                    <a:pt x="574" y="6678"/>
                  </a:lnTo>
                  <a:cubicBezTo>
                    <a:pt x="635" y="6900"/>
                    <a:pt x="835" y="7052"/>
                    <a:pt x="1056" y="7052"/>
                  </a:cubicBezTo>
                  <a:cubicBezTo>
                    <a:pt x="1071" y="7052"/>
                    <a:pt x="1060" y="7056"/>
                    <a:pt x="1062" y="7056"/>
                  </a:cubicBezTo>
                  <a:cubicBezTo>
                    <a:pt x="1079" y="7056"/>
                    <a:pt x="1757" y="6815"/>
                    <a:pt x="16745" y="2921"/>
                  </a:cubicBezTo>
                  <a:cubicBezTo>
                    <a:pt x="17011" y="2851"/>
                    <a:pt x="17171" y="2577"/>
                    <a:pt x="17102" y="2310"/>
                  </a:cubicBezTo>
                  <a:lnTo>
                    <a:pt x="16598" y="374"/>
                  </a:lnTo>
                  <a:cubicBezTo>
                    <a:pt x="16540" y="149"/>
                    <a:pt x="16339" y="1"/>
                    <a:pt x="16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8"/>
            <p:cNvSpPr/>
            <p:nvPr/>
          </p:nvSpPr>
          <p:spPr>
            <a:xfrm>
              <a:off x="4206725" y="1553325"/>
              <a:ext cx="426700" cy="225025"/>
            </a:xfrm>
            <a:custGeom>
              <a:rect b="b" l="l" r="r" t="t"/>
              <a:pathLst>
                <a:path extrusionOk="0" h="9001" w="17068">
                  <a:moveTo>
                    <a:pt x="4534" y="2001"/>
                  </a:moveTo>
                  <a:cubicBezTo>
                    <a:pt x="5361" y="2001"/>
                    <a:pt x="6035" y="2673"/>
                    <a:pt x="6035" y="3499"/>
                  </a:cubicBezTo>
                  <a:cubicBezTo>
                    <a:pt x="6035" y="3827"/>
                    <a:pt x="5931" y="4137"/>
                    <a:pt x="5734" y="4401"/>
                  </a:cubicBezTo>
                  <a:lnTo>
                    <a:pt x="4534" y="6001"/>
                  </a:lnTo>
                  <a:lnTo>
                    <a:pt x="5534" y="6001"/>
                  </a:lnTo>
                  <a:cubicBezTo>
                    <a:pt x="5811" y="6001"/>
                    <a:pt x="6035" y="6225"/>
                    <a:pt x="6035" y="6500"/>
                  </a:cubicBezTo>
                  <a:cubicBezTo>
                    <a:pt x="6035" y="6777"/>
                    <a:pt x="5811" y="7001"/>
                    <a:pt x="5534" y="7001"/>
                  </a:cubicBezTo>
                  <a:lnTo>
                    <a:pt x="3534" y="7001"/>
                  </a:lnTo>
                  <a:cubicBezTo>
                    <a:pt x="3345" y="7001"/>
                    <a:pt x="3171" y="6894"/>
                    <a:pt x="3089" y="6724"/>
                  </a:cubicBezTo>
                  <a:cubicBezTo>
                    <a:pt x="3006" y="6553"/>
                    <a:pt x="3022" y="6350"/>
                    <a:pt x="3134" y="6201"/>
                  </a:cubicBezTo>
                  <a:lnTo>
                    <a:pt x="4934" y="3801"/>
                  </a:lnTo>
                  <a:cubicBezTo>
                    <a:pt x="5001" y="3713"/>
                    <a:pt x="5035" y="3609"/>
                    <a:pt x="5035" y="3499"/>
                  </a:cubicBezTo>
                  <a:cubicBezTo>
                    <a:pt x="5035" y="3225"/>
                    <a:pt x="4811" y="3001"/>
                    <a:pt x="4534" y="3001"/>
                  </a:cubicBezTo>
                  <a:cubicBezTo>
                    <a:pt x="4259" y="3001"/>
                    <a:pt x="4035" y="3225"/>
                    <a:pt x="4035" y="3499"/>
                  </a:cubicBezTo>
                  <a:cubicBezTo>
                    <a:pt x="4035" y="3777"/>
                    <a:pt x="3811" y="4001"/>
                    <a:pt x="3534" y="4001"/>
                  </a:cubicBezTo>
                  <a:cubicBezTo>
                    <a:pt x="3259" y="4001"/>
                    <a:pt x="3035" y="3777"/>
                    <a:pt x="3035" y="3499"/>
                  </a:cubicBezTo>
                  <a:cubicBezTo>
                    <a:pt x="3035" y="2673"/>
                    <a:pt x="3707" y="2001"/>
                    <a:pt x="4534" y="2001"/>
                  </a:cubicBezTo>
                  <a:close/>
                  <a:moveTo>
                    <a:pt x="8535" y="2002"/>
                  </a:moveTo>
                  <a:cubicBezTo>
                    <a:pt x="8587" y="2002"/>
                    <a:pt x="8640" y="2010"/>
                    <a:pt x="8691" y="2027"/>
                  </a:cubicBezTo>
                  <a:cubicBezTo>
                    <a:pt x="8956" y="2113"/>
                    <a:pt x="9094" y="2398"/>
                    <a:pt x="9009" y="2659"/>
                  </a:cubicBezTo>
                  <a:lnTo>
                    <a:pt x="8227" y="5003"/>
                  </a:lnTo>
                  <a:lnTo>
                    <a:pt x="9036" y="5003"/>
                  </a:lnTo>
                  <a:lnTo>
                    <a:pt x="9036" y="4502"/>
                  </a:lnTo>
                  <a:cubicBezTo>
                    <a:pt x="9036" y="4227"/>
                    <a:pt x="9260" y="4003"/>
                    <a:pt x="9534" y="4003"/>
                  </a:cubicBezTo>
                  <a:cubicBezTo>
                    <a:pt x="9812" y="4003"/>
                    <a:pt x="10036" y="4227"/>
                    <a:pt x="10036" y="4502"/>
                  </a:cubicBezTo>
                  <a:lnTo>
                    <a:pt x="10036" y="6500"/>
                  </a:lnTo>
                  <a:cubicBezTo>
                    <a:pt x="10036" y="6777"/>
                    <a:pt x="9812" y="7001"/>
                    <a:pt x="9534" y="7001"/>
                  </a:cubicBezTo>
                  <a:cubicBezTo>
                    <a:pt x="9260" y="7001"/>
                    <a:pt x="9036" y="6777"/>
                    <a:pt x="9036" y="6500"/>
                  </a:cubicBezTo>
                  <a:lnTo>
                    <a:pt x="9036" y="6001"/>
                  </a:lnTo>
                  <a:lnTo>
                    <a:pt x="7534" y="6001"/>
                  </a:lnTo>
                  <a:cubicBezTo>
                    <a:pt x="7374" y="6001"/>
                    <a:pt x="7225" y="5924"/>
                    <a:pt x="7129" y="5793"/>
                  </a:cubicBezTo>
                  <a:cubicBezTo>
                    <a:pt x="7035" y="5665"/>
                    <a:pt x="7009" y="5494"/>
                    <a:pt x="7059" y="5345"/>
                  </a:cubicBezTo>
                  <a:lnTo>
                    <a:pt x="8059" y="2342"/>
                  </a:lnTo>
                  <a:cubicBezTo>
                    <a:pt x="8130" y="2133"/>
                    <a:pt x="8327" y="2002"/>
                    <a:pt x="8535" y="2002"/>
                  </a:cubicBezTo>
                  <a:close/>
                  <a:moveTo>
                    <a:pt x="11534" y="2001"/>
                  </a:moveTo>
                  <a:cubicBezTo>
                    <a:pt x="11723" y="2001"/>
                    <a:pt x="11896" y="2105"/>
                    <a:pt x="11982" y="2275"/>
                  </a:cubicBezTo>
                  <a:lnTo>
                    <a:pt x="12534" y="3385"/>
                  </a:lnTo>
                  <a:lnTo>
                    <a:pt x="13089" y="2275"/>
                  </a:lnTo>
                  <a:cubicBezTo>
                    <a:pt x="13176" y="2104"/>
                    <a:pt x="13346" y="2002"/>
                    <a:pt x="13536" y="2002"/>
                  </a:cubicBezTo>
                  <a:cubicBezTo>
                    <a:pt x="13574" y="2002"/>
                    <a:pt x="13613" y="2006"/>
                    <a:pt x="13652" y="2014"/>
                  </a:cubicBezTo>
                  <a:cubicBezTo>
                    <a:pt x="13878" y="2067"/>
                    <a:pt x="14036" y="2267"/>
                    <a:pt x="14036" y="2499"/>
                  </a:cubicBezTo>
                  <a:lnTo>
                    <a:pt x="14036" y="6500"/>
                  </a:lnTo>
                  <a:cubicBezTo>
                    <a:pt x="14036" y="6777"/>
                    <a:pt x="13812" y="7001"/>
                    <a:pt x="13534" y="7001"/>
                  </a:cubicBezTo>
                  <a:cubicBezTo>
                    <a:pt x="13260" y="7001"/>
                    <a:pt x="13036" y="6777"/>
                    <a:pt x="13036" y="6500"/>
                  </a:cubicBezTo>
                  <a:lnTo>
                    <a:pt x="13036" y="4617"/>
                  </a:lnTo>
                  <a:lnTo>
                    <a:pt x="12982" y="4723"/>
                  </a:lnTo>
                  <a:cubicBezTo>
                    <a:pt x="12897" y="4894"/>
                    <a:pt x="12716" y="4979"/>
                    <a:pt x="12536" y="4979"/>
                  </a:cubicBezTo>
                  <a:cubicBezTo>
                    <a:pt x="12355" y="4979"/>
                    <a:pt x="12174" y="4894"/>
                    <a:pt x="12089" y="4723"/>
                  </a:cubicBezTo>
                  <a:lnTo>
                    <a:pt x="12036" y="4617"/>
                  </a:lnTo>
                  <a:lnTo>
                    <a:pt x="12036" y="6500"/>
                  </a:lnTo>
                  <a:cubicBezTo>
                    <a:pt x="12036" y="6777"/>
                    <a:pt x="11812" y="7001"/>
                    <a:pt x="11534" y="7001"/>
                  </a:cubicBezTo>
                  <a:cubicBezTo>
                    <a:pt x="11257" y="7001"/>
                    <a:pt x="11036" y="6777"/>
                    <a:pt x="11036" y="6500"/>
                  </a:cubicBezTo>
                  <a:lnTo>
                    <a:pt x="11036" y="2499"/>
                  </a:lnTo>
                  <a:cubicBezTo>
                    <a:pt x="11036" y="2267"/>
                    <a:pt x="11196" y="2067"/>
                    <a:pt x="11417" y="2014"/>
                  </a:cubicBezTo>
                  <a:cubicBezTo>
                    <a:pt x="11456" y="2005"/>
                    <a:pt x="11496" y="2001"/>
                    <a:pt x="11534" y="2001"/>
                  </a:cubicBezTo>
                  <a:close/>
                  <a:moveTo>
                    <a:pt x="502" y="1"/>
                  </a:moveTo>
                  <a:cubicBezTo>
                    <a:pt x="224" y="1"/>
                    <a:pt x="0" y="225"/>
                    <a:pt x="0" y="499"/>
                  </a:cubicBezTo>
                  <a:lnTo>
                    <a:pt x="0" y="8500"/>
                  </a:lnTo>
                  <a:cubicBezTo>
                    <a:pt x="0" y="8777"/>
                    <a:pt x="224" y="9001"/>
                    <a:pt x="502" y="9001"/>
                  </a:cubicBezTo>
                  <a:lnTo>
                    <a:pt x="16569" y="9001"/>
                  </a:lnTo>
                  <a:cubicBezTo>
                    <a:pt x="16846" y="9001"/>
                    <a:pt x="17068" y="8777"/>
                    <a:pt x="17068" y="8500"/>
                  </a:cubicBezTo>
                  <a:lnTo>
                    <a:pt x="17068" y="499"/>
                  </a:lnTo>
                  <a:cubicBezTo>
                    <a:pt x="17068" y="225"/>
                    <a:pt x="16846" y="1"/>
                    <a:pt x="16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68"/>
          <p:cNvGrpSpPr/>
          <p:nvPr/>
        </p:nvGrpSpPr>
        <p:grpSpPr>
          <a:xfrm>
            <a:off x="5372731" y="1223925"/>
            <a:ext cx="426725" cy="426700"/>
            <a:chOff x="4750675" y="1353600"/>
            <a:chExt cx="426725" cy="426700"/>
          </a:xfrm>
        </p:grpSpPr>
        <p:sp>
          <p:nvSpPr>
            <p:cNvPr id="1171" name="Google Shape;1171;p68"/>
            <p:cNvSpPr/>
            <p:nvPr/>
          </p:nvSpPr>
          <p:spPr>
            <a:xfrm>
              <a:off x="4750675" y="1353600"/>
              <a:ext cx="426725" cy="426700"/>
            </a:xfrm>
            <a:custGeom>
              <a:rect b="b" l="l" r="r" t="t"/>
              <a:pathLst>
                <a:path extrusionOk="0" h="17068" w="17069">
                  <a:moveTo>
                    <a:pt x="8537" y="1035"/>
                  </a:moveTo>
                  <a:cubicBezTo>
                    <a:pt x="10457" y="1035"/>
                    <a:pt x="12377" y="1768"/>
                    <a:pt x="13839" y="3229"/>
                  </a:cubicBezTo>
                  <a:cubicBezTo>
                    <a:pt x="16641" y="6035"/>
                    <a:pt x="16748" y="10523"/>
                    <a:pt x="14175" y="13462"/>
                  </a:cubicBezTo>
                  <a:lnTo>
                    <a:pt x="9950" y="9240"/>
                  </a:lnTo>
                  <a:lnTo>
                    <a:pt x="13279" y="5912"/>
                  </a:lnTo>
                  <a:cubicBezTo>
                    <a:pt x="13876" y="5312"/>
                    <a:pt x="13855" y="4350"/>
                    <a:pt x="13279" y="3792"/>
                  </a:cubicBezTo>
                  <a:cubicBezTo>
                    <a:pt x="12990" y="3498"/>
                    <a:pt x="12607" y="3349"/>
                    <a:pt x="12221" y="3349"/>
                  </a:cubicBezTo>
                  <a:cubicBezTo>
                    <a:pt x="11839" y="3349"/>
                    <a:pt x="11455" y="3495"/>
                    <a:pt x="11158" y="3792"/>
                  </a:cubicBezTo>
                  <a:lnTo>
                    <a:pt x="7830" y="7120"/>
                  </a:lnTo>
                  <a:lnTo>
                    <a:pt x="3603" y="2893"/>
                  </a:lnTo>
                  <a:cubicBezTo>
                    <a:pt x="5014" y="1659"/>
                    <a:pt x="6772" y="1035"/>
                    <a:pt x="8537" y="1035"/>
                  </a:cubicBezTo>
                  <a:close/>
                  <a:moveTo>
                    <a:pt x="2894" y="3603"/>
                  </a:moveTo>
                  <a:lnTo>
                    <a:pt x="7121" y="7830"/>
                  </a:lnTo>
                  <a:lnTo>
                    <a:pt x="9241" y="9950"/>
                  </a:lnTo>
                  <a:lnTo>
                    <a:pt x="13468" y="14174"/>
                  </a:lnTo>
                  <a:cubicBezTo>
                    <a:pt x="12057" y="15407"/>
                    <a:pt x="10292" y="16025"/>
                    <a:pt x="8527" y="16025"/>
                  </a:cubicBezTo>
                  <a:cubicBezTo>
                    <a:pt x="6609" y="16025"/>
                    <a:pt x="4692" y="15296"/>
                    <a:pt x="3230" y="13835"/>
                  </a:cubicBezTo>
                  <a:cubicBezTo>
                    <a:pt x="427" y="11032"/>
                    <a:pt x="321" y="6542"/>
                    <a:pt x="2894" y="3603"/>
                  </a:cubicBezTo>
                  <a:close/>
                  <a:moveTo>
                    <a:pt x="8534" y="0"/>
                  </a:moveTo>
                  <a:cubicBezTo>
                    <a:pt x="3891" y="0"/>
                    <a:pt x="1" y="3875"/>
                    <a:pt x="1" y="8531"/>
                  </a:cubicBezTo>
                  <a:cubicBezTo>
                    <a:pt x="1" y="13192"/>
                    <a:pt x="3894" y="17067"/>
                    <a:pt x="8534" y="17067"/>
                  </a:cubicBezTo>
                  <a:cubicBezTo>
                    <a:pt x="13177" y="17067"/>
                    <a:pt x="17068" y="13190"/>
                    <a:pt x="17068" y="8531"/>
                  </a:cubicBezTo>
                  <a:cubicBezTo>
                    <a:pt x="17068" y="3872"/>
                    <a:pt x="13175"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8"/>
            <p:cNvSpPr/>
            <p:nvPr/>
          </p:nvSpPr>
          <p:spPr>
            <a:xfrm>
              <a:off x="4846425" y="1607400"/>
              <a:ext cx="77075" cy="85200"/>
            </a:xfrm>
            <a:custGeom>
              <a:rect b="b" l="l" r="r" t="t"/>
              <a:pathLst>
                <a:path extrusionOk="0" h="3408" w="3083">
                  <a:moveTo>
                    <a:pt x="1667" y="0"/>
                  </a:moveTo>
                  <a:lnTo>
                    <a:pt x="182" y="1494"/>
                  </a:lnTo>
                  <a:cubicBezTo>
                    <a:pt x="48" y="1627"/>
                    <a:pt x="0" y="1824"/>
                    <a:pt x="61" y="2003"/>
                  </a:cubicBezTo>
                  <a:lnTo>
                    <a:pt x="411" y="3064"/>
                  </a:lnTo>
                  <a:cubicBezTo>
                    <a:pt x="484" y="3283"/>
                    <a:pt x="683" y="3407"/>
                    <a:pt x="887" y="3407"/>
                  </a:cubicBezTo>
                  <a:cubicBezTo>
                    <a:pt x="1011" y="3407"/>
                    <a:pt x="1137" y="3361"/>
                    <a:pt x="1238" y="3262"/>
                  </a:cubicBezTo>
                  <a:lnTo>
                    <a:pt x="3083" y="1416"/>
                  </a:lnTo>
                  <a:lnTo>
                    <a:pt x="1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8"/>
            <p:cNvSpPr/>
            <p:nvPr/>
          </p:nvSpPr>
          <p:spPr>
            <a:xfrm>
              <a:off x="4901025" y="1566850"/>
              <a:ext cx="63075" cy="61950"/>
            </a:xfrm>
            <a:custGeom>
              <a:rect b="b" l="l" r="r" t="t"/>
              <a:pathLst>
                <a:path extrusionOk="0" h="2478" w="2523">
                  <a:moveTo>
                    <a:pt x="403" y="1"/>
                  </a:moveTo>
                  <a:lnTo>
                    <a:pt x="198" y="209"/>
                  </a:lnTo>
                  <a:cubicBezTo>
                    <a:pt x="0" y="406"/>
                    <a:pt x="0" y="724"/>
                    <a:pt x="198" y="916"/>
                  </a:cubicBezTo>
                  <a:lnTo>
                    <a:pt x="1611" y="2329"/>
                  </a:lnTo>
                  <a:cubicBezTo>
                    <a:pt x="1708" y="2428"/>
                    <a:pt x="1836" y="2477"/>
                    <a:pt x="1964" y="2477"/>
                  </a:cubicBezTo>
                  <a:cubicBezTo>
                    <a:pt x="2092" y="2477"/>
                    <a:pt x="2220" y="2428"/>
                    <a:pt x="2318" y="2329"/>
                  </a:cubicBezTo>
                  <a:lnTo>
                    <a:pt x="2523" y="2124"/>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 name="Google Shape;1174;p68"/>
          <p:cNvGrpSpPr/>
          <p:nvPr/>
        </p:nvGrpSpPr>
        <p:grpSpPr>
          <a:xfrm>
            <a:off x="5978854" y="1223925"/>
            <a:ext cx="426725" cy="426700"/>
            <a:chOff x="5279425" y="1365725"/>
            <a:chExt cx="426725" cy="426700"/>
          </a:xfrm>
        </p:grpSpPr>
        <p:sp>
          <p:nvSpPr>
            <p:cNvPr id="1175" name="Google Shape;1175;p68"/>
            <p:cNvSpPr/>
            <p:nvPr/>
          </p:nvSpPr>
          <p:spPr>
            <a:xfrm>
              <a:off x="5279425" y="1365725"/>
              <a:ext cx="426725" cy="426700"/>
            </a:xfrm>
            <a:custGeom>
              <a:rect b="b" l="l" r="r" t="t"/>
              <a:pathLst>
                <a:path extrusionOk="0" h="17068" w="17069">
                  <a:moveTo>
                    <a:pt x="10657" y="5911"/>
                  </a:moveTo>
                  <a:cubicBezTo>
                    <a:pt x="10785" y="5911"/>
                    <a:pt x="10912" y="5959"/>
                    <a:pt x="11009" y="6057"/>
                  </a:cubicBezTo>
                  <a:cubicBezTo>
                    <a:pt x="11207" y="6254"/>
                    <a:pt x="11207" y="6571"/>
                    <a:pt x="11009" y="6763"/>
                  </a:cubicBezTo>
                  <a:cubicBezTo>
                    <a:pt x="10911" y="6862"/>
                    <a:pt x="10782" y="6911"/>
                    <a:pt x="10654" y="6911"/>
                  </a:cubicBezTo>
                  <a:cubicBezTo>
                    <a:pt x="10526" y="6911"/>
                    <a:pt x="10399" y="6862"/>
                    <a:pt x="10303" y="6763"/>
                  </a:cubicBezTo>
                  <a:cubicBezTo>
                    <a:pt x="10108" y="6571"/>
                    <a:pt x="10108" y="6254"/>
                    <a:pt x="10303" y="6057"/>
                  </a:cubicBezTo>
                  <a:cubicBezTo>
                    <a:pt x="10401" y="5959"/>
                    <a:pt x="10529" y="5911"/>
                    <a:pt x="10657" y="5911"/>
                  </a:cubicBezTo>
                  <a:close/>
                  <a:moveTo>
                    <a:pt x="8532" y="1030"/>
                  </a:moveTo>
                  <a:cubicBezTo>
                    <a:pt x="12673" y="1035"/>
                    <a:pt x="16036" y="4398"/>
                    <a:pt x="16036" y="8534"/>
                  </a:cubicBezTo>
                  <a:cubicBezTo>
                    <a:pt x="16036" y="10422"/>
                    <a:pt x="15329" y="12145"/>
                    <a:pt x="14172" y="13465"/>
                  </a:cubicBezTo>
                  <a:lnTo>
                    <a:pt x="10607" y="9897"/>
                  </a:lnTo>
                  <a:cubicBezTo>
                    <a:pt x="10793" y="9622"/>
                    <a:pt x="10953" y="9310"/>
                    <a:pt x="11055" y="8934"/>
                  </a:cubicBezTo>
                  <a:cubicBezTo>
                    <a:pt x="11625" y="8777"/>
                    <a:pt x="12076" y="8531"/>
                    <a:pt x="12423" y="8179"/>
                  </a:cubicBezTo>
                  <a:cubicBezTo>
                    <a:pt x="13767" y="6838"/>
                    <a:pt x="13289" y="4302"/>
                    <a:pt x="13265" y="4193"/>
                  </a:cubicBezTo>
                  <a:cubicBezTo>
                    <a:pt x="13225" y="3993"/>
                    <a:pt x="13073" y="3841"/>
                    <a:pt x="12873" y="3801"/>
                  </a:cubicBezTo>
                  <a:cubicBezTo>
                    <a:pt x="12826" y="3791"/>
                    <a:pt x="12344" y="3700"/>
                    <a:pt x="11702" y="3700"/>
                  </a:cubicBezTo>
                  <a:cubicBezTo>
                    <a:pt x="10830" y="3700"/>
                    <a:pt x="9662" y="3869"/>
                    <a:pt x="8887" y="4643"/>
                  </a:cubicBezTo>
                  <a:cubicBezTo>
                    <a:pt x="8535" y="4993"/>
                    <a:pt x="8289" y="5443"/>
                    <a:pt x="8132" y="6011"/>
                  </a:cubicBezTo>
                  <a:cubicBezTo>
                    <a:pt x="7756" y="6113"/>
                    <a:pt x="7449" y="6273"/>
                    <a:pt x="7169" y="6459"/>
                  </a:cubicBezTo>
                  <a:lnTo>
                    <a:pt x="3601" y="2894"/>
                  </a:lnTo>
                  <a:cubicBezTo>
                    <a:pt x="4921" y="1736"/>
                    <a:pt x="6646" y="1030"/>
                    <a:pt x="8532" y="1030"/>
                  </a:cubicBezTo>
                  <a:close/>
                  <a:moveTo>
                    <a:pt x="2900" y="3603"/>
                  </a:moveTo>
                  <a:lnTo>
                    <a:pt x="6465" y="7171"/>
                  </a:lnTo>
                  <a:lnTo>
                    <a:pt x="9900" y="10603"/>
                  </a:lnTo>
                  <a:lnTo>
                    <a:pt x="13465" y="14172"/>
                  </a:lnTo>
                  <a:cubicBezTo>
                    <a:pt x="12145" y="15329"/>
                    <a:pt x="10423" y="16036"/>
                    <a:pt x="8535" y="16036"/>
                  </a:cubicBezTo>
                  <a:cubicBezTo>
                    <a:pt x="4398" y="16036"/>
                    <a:pt x="1036" y="12667"/>
                    <a:pt x="1036" y="8534"/>
                  </a:cubicBezTo>
                  <a:cubicBezTo>
                    <a:pt x="1036" y="6646"/>
                    <a:pt x="1742" y="4923"/>
                    <a:pt x="2900" y="3603"/>
                  </a:cubicBezTo>
                  <a:close/>
                  <a:moveTo>
                    <a:pt x="8535" y="0"/>
                  </a:moveTo>
                  <a:cubicBezTo>
                    <a:pt x="3862" y="0"/>
                    <a:pt x="1" y="3838"/>
                    <a:pt x="1" y="8534"/>
                  </a:cubicBezTo>
                  <a:cubicBezTo>
                    <a:pt x="1" y="13222"/>
                    <a:pt x="3849" y="17068"/>
                    <a:pt x="8535" y="17068"/>
                  </a:cubicBezTo>
                  <a:cubicBezTo>
                    <a:pt x="13239" y="17068"/>
                    <a:pt x="17068" y="13190"/>
                    <a:pt x="17068" y="8534"/>
                  </a:cubicBezTo>
                  <a:cubicBezTo>
                    <a:pt x="17068" y="3846"/>
                    <a:pt x="13223" y="0"/>
                    <a:pt x="8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8"/>
            <p:cNvSpPr/>
            <p:nvPr/>
          </p:nvSpPr>
          <p:spPr>
            <a:xfrm>
              <a:off x="5361975" y="1569050"/>
              <a:ext cx="140825" cy="131025"/>
            </a:xfrm>
            <a:custGeom>
              <a:rect b="b" l="l" r="r" t="t"/>
              <a:pathLst>
                <a:path extrusionOk="0" h="5241" w="5633">
                  <a:moveTo>
                    <a:pt x="3112" y="2021"/>
                  </a:moveTo>
                  <a:cubicBezTo>
                    <a:pt x="3240" y="2021"/>
                    <a:pt x="3368" y="2070"/>
                    <a:pt x="3467" y="2169"/>
                  </a:cubicBezTo>
                  <a:cubicBezTo>
                    <a:pt x="3664" y="2364"/>
                    <a:pt x="3664" y="2681"/>
                    <a:pt x="3467" y="2876"/>
                  </a:cubicBezTo>
                  <a:cubicBezTo>
                    <a:pt x="3368" y="2973"/>
                    <a:pt x="3240" y="3022"/>
                    <a:pt x="3112" y="3022"/>
                  </a:cubicBezTo>
                  <a:cubicBezTo>
                    <a:pt x="2984" y="3022"/>
                    <a:pt x="2856" y="2973"/>
                    <a:pt x="2760" y="2876"/>
                  </a:cubicBezTo>
                  <a:cubicBezTo>
                    <a:pt x="2563" y="2678"/>
                    <a:pt x="2563" y="2361"/>
                    <a:pt x="2760" y="2169"/>
                  </a:cubicBezTo>
                  <a:cubicBezTo>
                    <a:pt x="2856" y="2070"/>
                    <a:pt x="2984" y="2021"/>
                    <a:pt x="3112" y="2021"/>
                  </a:cubicBezTo>
                  <a:close/>
                  <a:moveTo>
                    <a:pt x="2710" y="1"/>
                  </a:moveTo>
                  <a:cubicBezTo>
                    <a:pt x="2144" y="158"/>
                    <a:pt x="1694" y="404"/>
                    <a:pt x="1344" y="756"/>
                  </a:cubicBezTo>
                  <a:cubicBezTo>
                    <a:pt x="0" y="2097"/>
                    <a:pt x="478" y="4636"/>
                    <a:pt x="499" y="4742"/>
                  </a:cubicBezTo>
                  <a:cubicBezTo>
                    <a:pt x="539" y="4942"/>
                    <a:pt x="694" y="5095"/>
                    <a:pt x="894" y="5135"/>
                  </a:cubicBezTo>
                  <a:cubicBezTo>
                    <a:pt x="1249" y="5202"/>
                    <a:pt x="1640" y="5240"/>
                    <a:pt x="2041" y="5240"/>
                  </a:cubicBezTo>
                  <a:cubicBezTo>
                    <a:pt x="3084" y="5240"/>
                    <a:pt x="4191" y="4980"/>
                    <a:pt x="4881" y="4292"/>
                  </a:cubicBezTo>
                  <a:cubicBezTo>
                    <a:pt x="5230" y="3942"/>
                    <a:pt x="5478" y="3492"/>
                    <a:pt x="5633" y="2924"/>
                  </a:cubicBezTo>
                  <a:lnTo>
                    <a:pt x="27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 name="Google Shape;1177;p68"/>
          <p:cNvGrpSpPr/>
          <p:nvPr/>
        </p:nvGrpSpPr>
        <p:grpSpPr>
          <a:xfrm>
            <a:off x="6625740" y="1223925"/>
            <a:ext cx="426725" cy="426700"/>
            <a:chOff x="5794575" y="1355450"/>
            <a:chExt cx="426725" cy="426700"/>
          </a:xfrm>
        </p:grpSpPr>
        <p:sp>
          <p:nvSpPr>
            <p:cNvPr id="1178" name="Google Shape;1178;p68"/>
            <p:cNvSpPr/>
            <p:nvPr/>
          </p:nvSpPr>
          <p:spPr>
            <a:xfrm>
              <a:off x="5794575" y="1355450"/>
              <a:ext cx="426725" cy="426700"/>
            </a:xfrm>
            <a:custGeom>
              <a:rect b="b" l="l" r="r" t="t"/>
              <a:pathLst>
                <a:path extrusionOk="0" h="17068" w="17069">
                  <a:moveTo>
                    <a:pt x="8535" y="1035"/>
                  </a:moveTo>
                  <a:cubicBezTo>
                    <a:pt x="12671" y="1035"/>
                    <a:pt x="16034" y="4398"/>
                    <a:pt x="16034" y="8534"/>
                  </a:cubicBezTo>
                  <a:cubicBezTo>
                    <a:pt x="16034" y="10422"/>
                    <a:pt x="15327" y="12145"/>
                    <a:pt x="14170" y="13465"/>
                  </a:cubicBezTo>
                  <a:lnTo>
                    <a:pt x="11316" y="10612"/>
                  </a:lnTo>
                  <a:cubicBezTo>
                    <a:pt x="11756" y="10033"/>
                    <a:pt x="12033" y="9321"/>
                    <a:pt x="12033" y="8534"/>
                  </a:cubicBezTo>
                  <a:cubicBezTo>
                    <a:pt x="12033" y="6601"/>
                    <a:pt x="10468" y="5036"/>
                    <a:pt x="8535" y="5036"/>
                  </a:cubicBezTo>
                  <a:cubicBezTo>
                    <a:pt x="7748" y="5036"/>
                    <a:pt x="7036" y="5313"/>
                    <a:pt x="6457" y="5753"/>
                  </a:cubicBezTo>
                  <a:lnTo>
                    <a:pt x="3604" y="2899"/>
                  </a:lnTo>
                  <a:cubicBezTo>
                    <a:pt x="4924" y="1742"/>
                    <a:pt x="6647" y="1035"/>
                    <a:pt x="8535" y="1035"/>
                  </a:cubicBezTo>
                  <a:close/>
                  <a:moveTo>
                    <a:pt x="2897" y="3606"/>
                  </a:moveTo>
                  <a:lnTo>
                    <a:pt x="5740" y="6449"/>
                  </a:lnTo>
                  <a:lnTo>
                    <a:pt x="10623" y="11329"/>
                  </a:lnTo>
                  <a:lnTo>
                    <a:pt x="13468" y="14172"/>
                  </a:lnTo>
                  <a:cubicBezTo>
                    <a:pt x="12148" y="15329"/>
                    <a:pt x="10423" y="16036"/>
                    <a:pt x="8537" y="16036"/>
                  </a:cubicBezTo>
                  <a:cubicBezTo>
                    <a:pt x="4396" y="16036"/>
                    <a:pt x="1033" y="12673"/>
                    <a:pt x="1033" y="8534"/>
                  </a:cubicBezTo>
                  <a:cubicBezTo>
                    <a:pt x="1033" y="6649"/>
                    <a:pt x="1740" y="4926"/>
                    <a:pt x="2897" y="3606"/>
                  </a:cubicBezTo>
                  <a:close/>
                  <a:moveTo>
                    <a:pt x="8535" y="1"/>
                  </a:moveTo>
                  <a:cubicBezTo>
                    <a:pt x="3860" y="1"/>
                    <a:pt x="1" y="3838"/>
                    <a:pt x="1" y="8534"/>
                  </a:cubicBezTo>
                  <a:cubicBezTo>
                    <a:pt x="1" y="13222"/>
                    <a:pt x="3846" y="17068"/>
                    <a:pt x="8535" y="17068"/>
                  </a:cubicBezTo>
                  <a:cubicBezTo>
                    <a:pt x="13207" y="17068"/>
                    <a:pt x="17068" y="13233"/>
                    <a:pt x="17068" y="8534"/>
                  </a:cubicBezTo>
                  <a:cubicBezTo>
                    <a:pt x="17068" y="3849"/>
                    <a:pt x="13220" y="1"/>
                    <a:pt x="8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8"/>
            <p:cNvSpPr/>
            <p:nvPr/>
          </p:nvSpPr>
          <p:spPr>
            <a:xfrm>
              <a:off x="5849125" y="1517450"/>
              <a:ext cx="51900" cy="31550"/>
            </a:xfrm>
            <a:custGeom>
              <a:rect b="b" l="l" r="r" t="t"/>
              <a:pathLst>
                <a:path extrusionOk="0" h="1262" w="2076">
                  <a:moveTo>
                    <a:pt x="557" y="1"/>
                  </a:moveTo>
                  <a:cubicBezTo>
                    <a:pt x="333" y="1"/>
                    <a:pt x="133" y="147"/>
                    <a:pt x="72" y="372"/>
                  </a:cubicBezTo>
                  <a:cubicBezTo>
                    <a:pt x="0" y="638"/>
                    <a:pt x="158" y="916"/>
                    <a:pt x="424" y="985"/>
                  </a:cubicBezTo>
                  <a:lnTo>
                    <a:pt x="1392" y="1244"/>
                  </a:lnTo>
                  <a:cubicBezTo>
                    <a:pt x="1436" y="1255"/>
                    <a:pt x="1480" y="1261"/>
                    <a:pt x="1523" y="1261"/>
                  </a:cubicBezTo>
                  <a:cubicBezTo>
                    <a:pt x="1743" y="1261"/>
                    <a:pt x="1943" y="1115"/>
                    <a:pt x="2006" y="892"/>
                  </a:cubicBezTo>
                  <a:cubicBezTo>
                    <a:pt x="2075" y="625"/>
                    <a:pt x="1918" y="350"/>
                    <a:pt x="1651" y="278"/>
                  </a:cubicBezTo>
                  <a:lnTo>
                    <a:pt x="686" y="17"/>
                  </a:lnTo>
                  <a:cubicBezTo>
                    <a:pt x="642" y="6"/>
                    <a:pt x="599" y="1"/>
                    <a:pt x="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8"/>
            <p:cNvSpPr/>
            <p:nvPr/>
          </p:nvSpPr>
          <p:spPr>
            <a:xfrm>
              <a:off x="6114800" y="1588650"/>
              <a:ext cx="51900" cy="31525"/>
            </a:xfrm>
            <a:custGeom>
              <a:rect b="b" l="l" r="r" t="t"/>
              <a:pathLst>
                <a:path extrusionOk="0" h="1261" w="2076">
                  <a:moveTo>
                    <a:pt x="558" y="1"/>
                  </a:moveTo>
                  <a:cubicBezTo>
                    <a:pt x="337" y="1"/>
                    <a:pt x="133" y="148"/>
                    <a:pt x="73" y="372"/>
                  </a:cubicBezTo>
                  <a:cubicBezTo>
                    <a:pt x="1" y="638"/>
                    <a:pt x="158" y="910"/>
                    <a:pt x="425" y="985"/>
                  </a:cubicBezTo>
                  <a:lnTo>
                    <a:pt x="1393" y="1244"/>
                  </a:lnTo>
                  <a:cubicBezTo>
                    <a:pt x="1436" y="1255"/>
                    <a:pt x="1479" y="1260"/>
                    <a:pt x="1521" y="1260"/>
                  </a:cubicBezTo>
                  <a:cubicBezTo>
                    <a:pt x="1742" y="1260"/>
                    <a:pt x="1943" y="1115"/>
                    <a:pt x="2006" y="892"/>
                  </a:cubicBezTo>
                  <a:cubicBezTo>
                    <a:pt x="2075" y="625"/>
                    <a:pt x="1918" y="348"/>
                    <a:pt x="1651" y="278"/>
                  </a:cubicBezTo>
                  <a:lnTo>
                    <a:pt x="686" y="17"/>
                  </a:lnTo>
                  <a:cubicBezTo>
                    <a:pt x="643" y="6"/>
                    <a:pt x="601" y="1"/>
                    <a:pt x="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8"/>
            <p:cNvSpPr/>
            <p:nvPr/>
          </p:nvSpPr>
          <p:spPr>
            <a:xfrm>
              <a:off x="5849125" y="1588650"/>
              <a:ext cx="51950" cy="31525"/>
            </a:xfrm>
            <a:custGeom>
              <a:rect b="b" l="l" r="r" t="t"/>
              <a:pathLst>
                <a:path extrusionOk="0" h="1261" w="2078">
                  <a:moveTo>
                    <a:pt x="1521" y="1"/>
                  </a:moveTo>
                  <a:cubicBezTo>
                    <a:pt x="1478" y="1"/>
                    <a:pt x="1435" y="6"/>
                    <a:pt x="1392" y="17"/>
                  </a:cubicBezTo>
                  <a:lnTo>
                    <a:pt x="424" y="276"/>
                  </a:lnTo>
                  <a:cubicBezTo>
                    <a:pt x="158" y="348"/>
                    <a:pt x="0" y="622"/>
                    <a:pt x="72" y="889"/>
                  </a:cubicBezTo>
                  <a:cubicBezTo>
                    <a:pt x="133" y="1113"/>
                    <a:pt x="337" y="1260"/>
                    <a:pt x="558" y="1260"/>
                  </a:cubicBezTo>
                  <a:cubicBezTo>
                    <a:pt x="600" y="1260"/>
                    <a:pt x="643" y="1255"/>
                    <a:pt x="686" y="1244"/>
                  </a:cubicBezTo>
                  <a:lnTo>
                    <a:pt x="1651" y="985"/>
                  </a:lnTo>
                  <a:cubicBezTo>
                    <a:pt x="1918" y="913"/>
                    <a:pt x="2078" y="638"/>
                    <a:pt x="2006" y="372"/>
                  </a:cubicBezTo>
                  <a:cubicBezTo>
                    <a:pt x="1943" y="148"/>
                    <a:pt x="1743" y="1"/>
                    <a:pt x="1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8"/>
            <p:cNvSpPr/>
            <p:nvPr/>
          </p:nvSpPr>
          <p:spPr>
            <a:xfrm>
              <a:off x="6114800" y="1517375"/>
              <a:ext cx="51900" cy="31550"/>
            </a:xfrm>
            <a:custGeom>
              <a:rect b="b" l="l" r="r" t="t"/>
              <a:pathLst>
                <a:path extrusionOk="0" h="1262" w="2076">
                  <a:moveTo>
                    <a:pt x="1521" y="1"/>
                  </a:moveTo>
                  <a:cubicBezTo>
                    <a:pt x="1478" y="1"/>
                    <a:pt x="1436" y="6"/>
                    <a:pt x="1393" y="17"/>
                  </a:cubicBezTo>
                  <a:lnTo>
                    <a:pt x="425" y="279"/>
                  </a:lnTo>
                  <a:cubicBezTo>
                    <a:pt x="158" y="351"/>
                    <a:pt x="1" y="625"/>
                    <a:pt x="73" y="892"/>
                  </a:cubicBezTo>
                  <a:cubicBezTo>
                    <a:pt x="133" y="1115"/>
                    <a:pt x="335" y="1261"/>
                    <a:pt x="555" y="1261"/>
                  </a:cubicBezTo>
                  <a:cubicBezTo>
                    <a:pt x="598" y="1261"/>
                    <a:pt x="642" y="1256"/>
                    <a:pt x="686" y="1244"/>
                  </a:cubicBezTo>
                  <a:lnTo>
                    <a:pt x="1651" y="985"/>
                  </a:lnTo>
                  <a:cubicBezTo>
                    <a:pt x="1918" y="916"/>
                    <a:pt x="2075" y="639"/>
                    <a:pt x="2006" y="372"/>
                  </a:cubicBezTo>
                  <a:cubicBezTo>
                    <a:pt x="1943" y="148"/>
                    <a:pt x="1743" y="1"/>
                    <a:pt x="1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8"/>
            <p:cNvSpPr/>
            <p:nvPr/>
          </p:nvSpPr>
          <p:spPr>
            <a:xfrm>
              <a:off x="5888125" y="1644675"/>
              <a:ext cx="45225" cy="42725"/>
            </a:xfrm>
            <a:custGeom>
              <a:rect b="b" l="l" r="r" t="t"/>
              <a:pathLst>
                <a:path extrusionOk="0" h="1709" w="1809">
                  <a:moveTo>
                    <a:pt x="1257" y="1"/>
                  </a:moveTo>
                  <a:cubicBezTo>
                    <a:pt x="1129" y="1"/>
                    <a:pt x="1002" y="49"/>
                    <a:pt x="905" y="147"/>
                  </a:cubicBezTo>
                  <a:lnTo>
                    <a:pt x="198" y="853"/>
                  </a:lnTo>
                  <a:cubicBezTo>
                    <a:pt x="0" y="1051"/>
                    <a:pt x="0" y="1365"/>
                    <a:pt x="198" y="1560"/>
                  </a:cubicBezTo>
                  <a:cubicBezTo>
                    <a:pt x="296" y="1659"/>
                    <a:pt x="425" y="1708"/>
                    <a:pt x="553" y="1708"/>
                  </a:cubicBezTo>
                  <a:cubicBezTo>
                    <a:pt x="681" y="1708"/>
                    <a:pt x="809" y="1659"/>
                    <a:pt x="905" y="1560"/>
                  </a:cubicBezTo>
                  <a:lnTo>
                    <a:pt x="1611" y="853"/>
                  </a:lnTo>
                  <a:cubicBezTo>
                    <a:pt x="1809" y="656"/>
                    <a:pt x="1809" y="339"/>
                    <a:pt x="1611" y="147"/>
                  </a:cubicBezTo>
                  <a:cubicBezTo>
                    <a:pt x="1513" y="49"/>
                    <a:pt x="1385" y="1"/>
                    <a:pt x="1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8"/>
            <p:cNvSpPr/>
            <p:nvPr/>
          </p:nvSpPr>
          <p:spPr>
            <a:xfrm>
              <a:off x="6082600" y="1450225"/>
              <a:ext cx="45150" cy="42700"/>
            </a:xfrm>
            <a:custGeom>
              <a:rect b="b" l="l" r="r" t="t"/>
              <a:pathLst>
                <a:path extrusionOk="0" h="1708" w="1806">
                  <a:moveTo>
                    <a:pt x="1255" y="0"/>
                  </a:moveTo>
                  <a:cubicBezTo>
                    <a:pt x="1127" y="0"/>
                    <a:pt x="999" y="50"/>
                    <a:pt x="902" y="148"/>
                  </a:cubicBezTo>
                  <a:lnTo>
                    <a:pt x="195" y="855"/>
                  </a:lnTo>
                  <a:cubicBezTo>
                    <a:pt x="0" y="1050"/>
                    <a:pt x="0" y="1367"/>
                    <a:pt x="195" y="1562"/>
                  </a:cubicBezTo>
                  <a:cubicBezTo>
                    <a:pt x="292" y="1659"/>
                    <a:pt x="420" y="1708"/>
                    <a:pt x="548" y="1708"/>
                  </a:cubicBezTo>
                  <a:cubicBezTo>
                    <a:pt x="676" y="1708"/>
                    <a:pt x="804" y="1659"/>
                    <a:pt x="902" y="1562"/>
                  </a:cubicBezTo>
                  <a:lnTo>
                    <a:pt x="1609" y="855"/>
                  </a:lnTo>
                  <a:cubicBezTo>
                    <a:pt x="1806" y="658"/>
                    <a:pt x="1806" y="340"/>
                    <a:pt x="1609" y="148"/>
                  </a:cubicBezTo>
                  <a:cubicBezTo>
                    <a:pt x="1511" y="50"/>
                    <a:pt x="1383" y="0"/>
                    <a:pt x="1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8"/>
            <p:cNvSpPr/>
            <p:nvPr/>
          </p:nvSpPr>
          <p:spPr>
            <a:xfrm>
              <a:off x="5955250" y="1677050"/>
              <a:ext cx="34175" cy="49200"/>
            </a:xfrm>
            <a:custGeom>
              <a:rect b="b" l="l" r="r" t="t"/>
              <a:pathLst>
                <a:path extrusionOk="0" h="1968" w="1367">
                  <a:moveTo>
                    <a:pt x="815" y="1"/>
                  </a:moveTo>
                  <a:cubicBezTo>
                    <a:pt x="594" y="1"/>
                    <a:pt x="392" y="148"/>
                    <a:pt x="329" y="372"/>
                  </a:cubicBezTo>
                  <a:lnTo>
                    <a:pt x="70" y="1337"/>
                  </a:lnTo>
                  <a:cubicBezTo>
                    <a:pt x="1" y="1604"/>
                    <a:pt x="156" y="1879"/>
                    <a:pt x="422" y="1951"/>
                  </a:cubicBezTo>
                  <a:cubicBezTo>
                    <a:pt x="466" y="1962"/>
                    <a:pt x="510" y="1968"/>
                    <a:pt x="553" y="1968"/>
                  </a:cubicBezTo>
                  <a:cubicBezTo>
                    <a:pt x="774" y="1968"/>
                    <a:pt x="975" y="1821"/>
                    <a:pt x="1036" y="1599"/>
                  </a:cubicBezTo>
                  <a:lnTo>
                    <a:pt x="1297" y="630"/>
                  </a:lnTo>
                  <a:cubicBezTo>
                    <a:pt x="1366" y="364"/>
                    <a:pt x="1209" y="89"/>
                    <a:pt x="942" y="17"/>
                  </a:cubicBezTo>
                  <a:cubicBezTo>
                    <a:pt x="900" y="6"/>
                    <a:pt x="857" y="1"/>
                    <a:pt x="8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8"/>
            <p:cNvSpPr/>
            <p:nvPr/>
          </p:nvSpPr>
          <p:spPr>
            <a:xfrm>
              <a:off x="6026400" y="1411375"/>
              <a:ext cx="34225" cy="49200"/>
            </a:xfrm>
            <a:custGeom>
              <a:rect b="b" l="l" r="r" t="t"/>
              <a:pathLst>
                <a:path extrusionOk="0" h="1968" w="1369">
                  <a:moveTo>
                    <a:pt x="817" y="1"/>
                  </a:moveTo>
                  <a:cubicBezTo>
                    <a:pt x="595" y="1"/>
                    <a:pt x="392" y="148"/>
                    <a:pt x="331" y="372"/>
                  </a:cubicBezTo>
                  <a:lnTo>
                    <a:pt x="70" y="1337"/>
                  </a:lnTo>
                  <a:cubicBezTo>
                    <a:pt x="0" y="1604"/>
                    <a:pt x="158" y="1878"/>
                    <a:pt x="424" y="1951"/>
                  </a:cubicBezTo>
                  <a:cubicBezTo>
                    <a:pt x="468" y="1962"/>
                    <a:pt x="512" y="1968"/>
                    <a:pt x="555" y="1968"/>
                  </a:cubicBezTo>
                  <a:cubicBezTo>
                    <a:pt x="775" y="1968"/>
                    <a:pt x="975" y="1821"/>
                    <a:pt x="1038" y="1598"/>
                  </a:cubicBezTo>
                  <a:lnTo>
                    <a:pt x="1296" y="630"/>
                  </a:lnTo>
                  <a:cubicBezTo>
                    <a:pt x="1368" y="364"/>
                    <a:pt x="1211" y="92"/>
                    <a:pt x="944" y="17"/>
                  </a:cubicBezTo>
                  <a:cubicBezTo>
                    <a:pt x="902" y="6"/>
                    <a:pt x="859" y="1"/>
                    <a:pt x="8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8"/>
            <p:cNvSpPr/>
            <p:nvPr/>
          </p:nvSpPr>
          <p:spPr>
            <a:xfrm>
              <a:off x="6026400" y="1677050"/>
              <a:ext cx="34150" cy="49200"/>
            </a:xfrm>
            <a:custGeom>
              <a:rect b="b" l="l" r="r" t="t"/>
              <a:pathLst>
                <a:path extrusionOk="0" h="1968" w="1366">
                  <a:moveTo>
                    <a:pt x="552" y="1"/>
                  </a:moveTo>
                  <a:cubicBezTo>
                    <a:pt x="510" y="1"/>
                    <a:pt x="467" y="6"/>
                    <a:pt x="424" y="17"/>
                  </a:cubicBezTo>
                  <a:cubicBezTo>
                    <a:pt x="158" y="89"/>
                    <a:pt x="0" y="364"/>
                    <a:pt x="70" y="630"/>
                  </a:cubicBezTo>
                  <a:lnTo>
                    <a:pt x="331" y="1599"/>
                  </a:lnTo>
                  <a:cubicBezTo>
                    <a:pt x="391" y="1821"/>
                    <a:pt x="593" y="1968"/>
                    <a:pt x="813" y="1968"/>
                  </a:cubicBezTo>
                  <a:cubicBezTo>
                    <a:pt x="857" y="1968"/>
                    <a:pt x="901" y="1962"/>
                    <a:pt x="944" y="1951"/>
                  </a:cubicBezTo>
                  <a:cubicBezTo>
                    <a:pt x="1211" y="1881"/>
                    <a:pt x="1366" y="1604"/>
                    <a:pt x="1296" y="1337"/>
                  </a:cubicBezTo>
                  <a:lnTo>
                    <a:pt x="1038" y="372"/>
                  </a:lnTo>
                  <a:cubicBezTo>
                    <a:pt x="975" y="148"/>
                    <a:pt x="775" y="1"/>
                    <a:pt x="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8"/>
            <p:cNvSpPr/>
            <p:nvPr/>
          </p:nvSpPr>
          <p:spPr>
            <a:xfrm>
              <a:off x="5955250" y="1411375"/>
              <a:ext cx="34175" cy="49200"/>
            </a:xfrm>
            <a:custGeom>
              <a:rect b="b" l="l" r="r" t="t"/>
              <a:pathLst>
                <a:path extrusionOk="0" h="1968" w="1367">
                  <a:moveTo>
                    <a:pt x="551" y="1"/>
                  </a:moveTo>
                  <a:cubicBezTo>
                    <a:pt x="509" y="1"/>
                    <a:pt x="466" y="6"/>
                    <a:pt x="422" y="17"/>
                  </a:cubicBezTo>
                  <a:cubicBezTo>
                    <a:pt x="156" y="92"/>
                    <a:pt x="1" y="364"/>
                    <a:pt x="70" y="630"/>
                  </a:cubicBezTo>
                  <a:lnTo>
                    <a:pt x="329" y="1598"/>
                  </a:lnTo>
                  <a:cubicBezTo>
                    <a:pt x="391" y="1821"/>
                    <a:pt x="592" y="1968"/>
                    <a:pt x="812" y="1968"/>
                  </a:cubicBezTo>
                  <a:cubicBezTo>
                    <a:pt x="855" y="1968"/>
                    <a:pt x="899" y="1962"/>
                    <a:pt x="942" y="1951"/>
                  </a:cubicBezTo>
                  <a:cubicBezTo>
                    <a:pt x="1209" y="1881"/>
                    <a:pt x="1366" y="1604"/>
                    <a:pt x="1297" y="1337"/>
                  </a:cubicBezTo>
                  <a:lnTo>
                    <a:pt x="1036" y="372"/>
                  </a:lnTo>
                  <a:cubicBezTo>
                    <a:pt x="975" y="148"/>
                    <a:pt x="775"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8"/>
            <p:cNvSpPr/>
            <p:nvPr/>
          </p:nvSpPr>
          <p:spPr>
            <a:xfrm>
              <a:off x="5920400" y="1539725"/>
              <a:ext cx="116625" cy="116625"/>
            </a:xfrm>
            <a:custGeom>
              <a:rect b="b" l="l" r="r" t="t"/>
              <a:pathLst>
                <a:path extrusionOk="0" h="4665" w="4665">
                  <a:moveTo>
                    <a:pt x="214" y="1"/>
                  </a:moveTo>
                  <a:cubicBezTo>
                    <a:pt x="83" y="369"/>
                    <a:pt x="0" y="755"/>
                    <a:pt x="0" y="1163"/>
                  </a:cubicBezTo>
                  <a:cubicBezTo>
                    <a:pt x="0" y="3097"/>
                    <a:pt x="1568" y="4665"/>
                    <a:pt x="3502" y="4665"/>
                  </a:cubicBezTo>
                  <a:cubicBezTo>
                    <a:pt x="3910" y="4665"/>
                    <a:pt x="4302" y="4582"/>
                    <a:pt x="4664" y="4451"/>
                  </a:cubicBez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 name="Google Shape;1190;p68"/>
          <p:cNvGrpSpPr/>
          <p:nvPr/>
        </p:nvGrpSpPr>
        <p:grpSpPr>
          <a:xfrm>
            <a:off x="7294025" y="1223925"/>
            <a:ext cx="426700" cy="426700"/>
            <a:chOff x="6332950" y="1356000"/>
            <a:chExt cx="426700" cy="426700"/>
          </a:xfrm>
        </p:grpSpPr>
        <p:sp>
          <p:nvSpPr>
            <p:cNvPr id="1191" name="Google Shape;1191;p68"/>
            <p:cNvSpPr/>
            <p:nvPr/>
          </p:nvSpPr>
          <p:spPr>
            <a:xfrm>
              <a:off x="6332950" y="1356000"/>
              <a:ext cx="426700" cy="426700"/>
            </a:xfrm>
            <a:custGeom>
              <a:rect b="b" l="l" r="r" t="t"/>
              <a:pathLst>
                <a:path extrusionOk="0" h="17068" w="17068">
                  <a:moveTo>
                    <a:pt x="8537" y="1037"/>
                  </a:moveTo>
                  <a:cubicBezTo>
                    <a:pt x="10457" y="1037"/>
                    <a:pt x="12377" y="1765"/>
                    <a:pt x="13841" y="3229"/>
                  </a:cubicBezTo>
                  <a:cubicBezTo>
                    <a:pt x="16644" y="6032"/>
                    <a:pt x="16750" y="10523"/>
                    <a:pt x="14177" y="13467"/>
                  </a:cubicBezTo>
                  <a:lnTo>
                    <a:pt x="12761" y="12051"/>
                  </a:lnTo>
                  <a:cubicBezTo>
                    <a:pt x="12934" y="11576"/>
                    <a:pt x="13035" y="11067"/>
                    <a:pt x="13035" y="10534"/>
                  </a:cubicBezTo>
                  <a:cubicBezTo>
                    <a:pt x="13035" y="8326"/>
                    <a:pt x="11897" y="7187"/>
                    <a:pt x="10889" y="6179"/>
                  </a:cubicBezTo>
                  <a:cubicBezTo>
                    <a:pt x="9897" y="5187"/>
                    <a:pt x="9035" y="4326"/>
                    <a:pt x="9035" y="2533"/>
                  </a:cubicBezTo>
                  <a:cubicBezTo>
                    <a:pt x="9035" y="2256"/>
                    <a:pt x="8814" y="2032"/>
                    <a:pt x="8537" y="2032"/>
                  </a:cubicBezTo>
                  <a:cubicBezTo>
                    <a:pt x="8259" y="2032"/>
                    <a:pt x="8035" y="2256"/>
                    <a:pt x="8035" y="2533"/>
                  </a:cubicBezTo>
                  <a:cubicBezTo>
                    <a:pt x="8035" y="4109"/>
                    <a:pt x="7368" y="4963"/>
                    <a:pt x="6534" y="5824"/>
                  </a:cubicBezTo>
                  <a:lnTo>
                    <a:pt x="3603" y="2893"/>
                  </a:lnTo>
                  <a:cubicBezTo>
                    <a:pt x="5014" y="1659"/>
                    <a:pt x="6768" y="1037"/>
                    <a:pt x="8537" y="1037"/>
                  </a:cubicBezTo>
                  <a:close/>
                  <a:moveTo>
                    <a:pt x="2894" y="3600"/>
                  </a:moveTo>
                  <a:lnTo>
                    <a:pt x="5827" y="6534"/>
                  </a:lnTo>
                  <a:lnTo>
                    <a:pt x="12289" y="12995"/>
                  </a:lnTo>
                  <a:lnTo>
                    <a:pt x="13462" y="14171"/>
                  </a:lnTo>
                  <a:cubicBezTo>
                    <a:pt x="12053" y="15407"/>
                    <a:pt x="10287" y="16025"/>
                    <a:pt x="8522" y="16025"/>
                  </a:cubicBezTo>
                  <a:cubicBezTo>
                    <a:pt x="6606" y="16025"/>
                    <a:pt x="4690" y="15297"/>
                    <a:pt x="3230" y="13838"/>
                  </a:cubicBezTo>
                  <a:cubicBezTo>
                    <a:pt x="427" y="11030"/>
                    <a:pt x="320" y="6542"/>
                    <a:pt x="2894" y="3600"/>
                  </a:cubicBezTo>
                  <a:close/>
                  <a:moveTo>
                    <a:pt x="8534" y="0"/>
                  </a:moveTo>
                  <a:cubicBezTo>
                    <a:pt x="3888" y="0"/>
                    <a:pt x="0" y="3877"/>
                    <a:pt x="0" y="8534"/>
                  </a:cubicBezTo>
                  <a:cubicBezTo>
                    <a:pt x="0" y="13192"/>
                    <a:pt x="3894" y="17067"/>
                    <a:pt x="8534" y="17067"/>
                  </a:cubicBezTo>
                  <a:cubicBezTo>
                    <a:pt x="13177" y="17067"/>
                    <a:pt x="17068" y="13190"/>
                    <a:pt x="17068" y="8534"/>
                  </a:cubicBezTo>
                  <a:cubicBezTo>
                    <a:pt x="17068" y="3872"/>
                    <a:pt x="13174"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8"/>
            <p:cNvSpPr/>
            <p:nvPr/>
          </p:nvSpPr>
          <p:spPr>
            <a:xfrm>
              <a:off x="6433750" y="1538125"/>
              <a:ext cx="190350" cy="193700"/>
            </a:xfrm>
            <a:custGeom>
              <a:rect b="b" l="l" r="r" t="t"/>
              <a:pathLst>
                <a:path extrusionOk="0" h="7748" w="7614">
                  <a:moveTo>
                    <a:pt x="2502" y="2747"/>
                  </a:moveTo>
                  <a:cubicBezTo>
                    <a:pt x="2776" y="2747"/>
                    <a:pt x="3000" y="2971"/>
                    <a:pt x="3000" y="3249"/>
                  </a:cubicBezTo>
                  <a:cubicBezTo>
                    <a:pt x="3000" y="4075"/>
                    <a:pt x="3675" y="4747"/>
                    <a:pt x="4502" y="4747"/>
                  </a:cubicBezTo>
                  <a:cubicBezTo>
                    <a:pt x="4777" y="4747"/>
                    <a:pt x="5001" y="4971"/>
                    <a:pt x="5001" y="5249"/>
                  </a:cubicBezTo>
                  <a:cubicBezTo>
                    <a:pt x="5001" y="5526"/>
                    <a:pt x="4777" y="5747"/>
                    <a:pt x="4502" y="5747"/>
                  </a:cubicBezTo>
                  <a:cubicBezTo>
                    <a:pt x="3120" y="5747"/>
                    <a:pt x="2000" y="4627"/>
                    <a:pt x="2000" y="3249"/>
                  </a:cubicBezTo>
                  <a:cubicBezTo>
                    <a:pt x="2000" y="2971"/>
                    <a:pt x="2227" y="2747"/>
                    <a:pt x="2502" y="2747"/>
                  </a:cubicBezTo>
                  <a:close/>
                  <a:moveTo>
                    <a:pt x="1131" y="1"/>
                  </a:moveTo>
                  <a:cubicBezTo>
                    <a:pt x="504" y="798"/>
                    <a:pt x="0" y="1787"/>
                    <a:pt x="0" y="3249"/>
                  </a:cubicBezTo>
                  <a:cubicBezTo>
                    <a:pt x="0" y="5729"/>
                    <a:pt x="2022" y="7748"/>
                    <a:pt x="4502" y="7748"/>
                  </a:cubicBezTo>
                  <a:cubicBezTo>
                    <a:pt x="5710" y="7748"/>
                    <a:pt x="6803" y="7262"/>
                    <a:pt x="7614" y="6486"/>
                  </a:cubicBezTo>
                  <a:lnTo>
                    <a:pt x="11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 name="Google Shape;1193;p68"/>
          <p:cNvSpPr/>
          <p:nvPr/>
        </p:nvSpPr>
        <p:spPr>
          <a:xfrm>
            <a:off x="1422000" y="1920634"/>
            <a:ext cx="426725" cy="426700"/>
          </a:xfrm>
          <a:custGeom>
            <a:rect b="b" l="l" r="r" t="t"/>
            <a:pathLst>
              <a:path extrusionOk="0" h="17068" w="17069">
                <a:moveTo>
                  <a:pt x="8535" y="2034"/>
                </a:moveTo>
                <a:cubicBezTo>
                  <a:pt x="8663" y="2034"/>
                  <a:pt x="8791" y="2082"/>
                  <a:pt x="8886" y="2179"/>
                </a:cubicBezTo>
                <a:lnTo>
                  <a:pt x="9887" y="3179"/>
                </a:lnTo>
                <a:cubicBezTo>
                  <a:pt x="10084" y="3376"/>
                  <a:pt x="10084" y="3694"/>
                  <a:pt x="9887" y="3886"/>
                </a:cubicBezTo>
                <a:cubicBezTo>
                  <a:pt x="9789" y="3983"/>
                  <a:pt x="9660" y="4033"/>
                  <a:pt x="9532" y="4033"/>
                </a:cubicBezTo>
                <a:cubicBezTo>
                  <a:pt x="9404" y="4033"/>
                  <a:pt x="9277" y="3984"/>
                  <a:pt x="9180" y="3886"/>
                </a:cubicBezTo>
                <a:lnTo>
                  <a:pt x="9033" y="3739"/>
                </a:lnTo>
                <a:lnTo>
                  <a:pt x="9033" y="6534"/>
                </a:lnTo>
                <a:cubicBezTo>
                  <a:pt x="9033" y="6811"/>
                  <a:pt x="8812" y="7033"/>
                  <a:pt x="8534" y="7033"/>
                </a:cubicBezTo>
                <a:cubicBezTo>
                  <a:pt x="8257" y="7033"/>
                  <a:pt x="8033" y="6811"/>
                  <a:pt x="8033" y="6534"/>
                </a:cubicBezTo>
                <a:lnTo>
                  <a:pt x="8033" y="3739"/>
                </a:lnTo>
                <a:lnTo>
                  <a:pt x="7886" y="3886"/>
                </a:lnTo>
                <a:cubicBezTo>
                  <a:pt x="7789" y="3984"/>
                  <a:pt x="7661" y="4034"/>
                  <a:pt x="7533" y="4034"/>
                </a:cubicBezTo>
                <a:cubicBezTo>
                  <a:pt x="7405" y="4034"/>
                  <a:pt x="7277" y="3984"/>
                  <a:pt x="7180" y="3886"/>
                </a:cubicBezTo>
                <a:cubicBezTo>
                  <a:pt x="6988" y="3691"/>
                  <a:pt x="6985" y="3374"/>
                  <a:pt x="7180" y="3179"/>
                </a:cubicBezTo>
                <a:lnTo>
                  <a:pt x="8180" y="2179"/>
                </a:lnTo>
                <a:cubicBezTo>
                  <a:pt x="8277" y="2083"/>
                  <a:pt x="8407" y="2034"/>
                  <a:pt x="8535" y="2034"/>
                </a:cubicBezTo>
                <a:close/>
                <a:moveTo>
                  <a:pt x="3535" y="7033"/>
                </a:moveTo>
                <a:cubicBezTo>
                  <a:pt x="3663" y="7033"/>
                  <a:pt x="3790" y="7082"/>
                  <a:pt x="3886" y="7179"/>
                </a:cubicBezTo>
                <a:cubicBezTo>
                  <a:pt x="4084" y="7377"/>
                  <a:pt x="4084" y="7694"/>
                  <a:pt x="3886" y="7886"/>
                </a:cubicBezTo>
                <a:lnTo>
                  <a:pt x="3740" y="8033"/>
                </a:lnTo>
                <a:lnTo>
                  <a:pt x="4534" y="8033"/>
                </a:lnTo>
                <a:cubicBezTo>
                  <a:pt x="4809" y="8033"/>
                  <a:pt x="5033" y="8257"/>
                  <a:pt x="5033" y="8534"/>
                </a:cubicBezTo>
                <a:cubicBezTo>
                  <a:pt x="5033" y="8811"/>
                  <a:pt x="4812" y="9033"/>
                  <a:pt x="4534" y="9033"/>
                </a:cubicBezTo>
                <a:lnTo>
                  <a:pt x="3740" y="9033"/>
                </a:lnTo>
                <a:lnTo>
                  <a:pt x="3886" y="9179"/>
                </a:lnTo>
                <a:cubicBezTo>
                  <a:pt x="4084" y="9377"/>
                  <a:pt x="4084" y="9694"/>
                  <a:pt x="3886" y="9886"/>
                </a:cubicBezTo>
                <a:cubicBezTo>
                  <a:pt x="3789" y="9985"/>
                  <a:pt x="3661" y="10034"/>
                  <a:pt x="3533" y="10034"/>
                </a:cubicBezTo>
                <a:cubicBezTo>
                  <a:pt x="3405" y="10034"/>
                  <a:pt x="3277" y="9985"/>
                  <a:pt x="3180" y="9886"/>
                </a:cubicBezTo>
                <a:lnTo>
                  <a:pt x="2180" y="8886"/>
                </a:lnTo>
                <a:cubicBezTo>
                  <a:pt x="1988" y="8694"/>
                  <a:pt x="1985" y="8374"/>
                  <a:pt x="2180" y="8179"/>
                </a:cubicBezTo>
                <a:lnTo>
                  <a:pt x="3180" y="7179"/>
                </a:lnTo>
                <a:cubicBezTo>
                  <a:pt x="3278" y="7082"/>
                  <a:pt x="3407" y="7033"/>
                  <a:pt x="3535" y="7033"/>
                </a:cubicBezTo>
                <a:close/>
                <a:moveTo>
                  <a:pt x="13538" y="7033"/>
                </a:moveTo>
                <a:cubicBezTo>
                  <a:pt x="13665" y="7033"/>
                  <a:pt x="13791" y="7081"/>
                  <a:pt x="13887" y="7179"/>
                </a:cubicBezTo>
                <a:lnTo>
                  <a:pt x="14887" y="8179"/>
                </a:lnTo>
                <a:cubicBezTo>
                  <a:pt x="15084" y="8377"/>
                  <a:pt x="15081" y="8694"/>
                  <a:pt x="14887" y="8886"/>
                </a:cubicBezTo>
                <a:lnTo>
                  <a:pt x="13887" y="9886"/>
                </a:lnTo>
                <a:cubicBezTo>
                  <a:pt x="13789" y="9985"/>
                  <a:pt x="13661" y="10034"/>
                  <a:pt x="13533" y="10034"/>
                </a:cubicBezTo>
                <a:cubicBezTo>
                  <a:pt x="13405" y="10034"/>
                  <a:pt x="13277" y="9985"/>
                  <a:pt x="13180" y="9886"/>
                </a:cubicBezTo>
                <a:cubicBezTo>
                  <a:pt x="12985" y="9689"/>
                  <a:pt x="12985" y="9374"/>
                  <a:pt x="13180" y="9179"/>
                </a:cubicBezTo>
                <a:lnTo>
                  <a:pt x="13327" y="9033"/>
                </a:lnTo>
                <a:lnTo>
                  <a:pt x="12535" y="9033"/>
                </a:lnTo>
                <a:cubicBezTo>
                  <a:pt x="12257" y="9033"/>
                  <a:pt x="12033" y="8809"/>
                  <a:pt x="12033" y="8534"/>
                </a:cubicBezTo>
                <a:cubicBezTo>
                  <a:pt x="12033" y="8257"/>
                  <a:pt x="12257" y="8033"/>
                  <a:pt x="12535" y="8033"/>
                </a:cubicBezTo>
                <a:lnTo>
                  <a:pt x="13327" y="8033"/>
                </a:lnTo>
                <a:lnTo>
                  <a:pt x="13180" y="7886"/>
                </a:lnTo>
                <a:cubicBezTo>
                  <a:pt x="12985" y="7689"/>
                  <a:pt x="12985" y="7374"/>
                  <a:pt x="13180" y="7179"/>
                </a:cubicBezTo>
                <a:cubicBezTo>
                  <a:pt x="13279" y="7083"/>
                  <a:pt x="13409" y="7033"/>
                  <a:pt x="13538" y="7033"/>
                </a:cubicBezTo>
                <a:close/>
                <a:moveTo>
                  <a:pt x="10535" y="5032"/>
                </a:moveTo>
                <a:cubicBezTo>
                  <a:pt x="10809" y="5032"/>
                  <a:pt x="11033" y="5257"/>
                  <a:pt x="11033" y="5534"/>
                </a:cubicBezTo>
                <a:lnTo>
                  <a:pt x="11033" y="11534"/>
                </a:lnTo>
                <a:cubicBezTo>
                  <a:pt x="11033" y="11811"/>
                  <a:pt x="10809" y="12033"/>
                  <a:pt x="10535" y="12033"/>
                </a:cubicBezTo>
                <a:cubicBezTo>
                  <a:pt x="10257" y="12033"/>
                  <a:pt x="10033" y="11811"/>
                  <a:pt x="10033" y="11534"/>
                </a:cubicBezTo>
                <a:lnTo>
                  <a:pt x="10033" y="9033"/>
                </a:lnTo>
                <a:lnTo>
                  <a:pt x="7033" y="9033"/>
                </a:lnTo>
                <a:lnTo>
                  <a:pt x="7033" y="11534"/>
                </a:lnTo>
                <a:cubicBezTo>
                  <a:pt x="7033" y="11811"/>
                  <a:pt x="6809" y="12033"/>
                  <a:pt x="6534" y="12033"/>
                </a:cubicBezTo>
                <a:cubicBezTo>
                  <a:pt x="6257" y="12033"/>
                  <a:pt x="6033" y="11811"/>
                  <a:pt x="6033" y="11534"/>
                </a:cubicBezTo>
                <a:lnTo>
                  <a:pt x="6033" y="5534"/>
                </a:lnTo>
                <a:cubicBezTo>
                  <a:pt x="6033" y="5257"/>
                  <a:pt x="6257" y="5032"/>
                  <a:pt x="6534" y="5032"/>
                </a:cubicBezTo>
                <a:cubicBezTo>
                  <a:pt x="6809" y="5032"/>
                  <a:pt x="7033" y="5257"/>
                  <a:pt x="7033" y="5534"/>
                </a:cubicBezTo>
                <a:lnTo>
                  <a:pt x="7033" y="8033"/>
                </a:lnTo>
                <a:lnTo>
                  <a:pt x="10033" y="8033"/>
                </a:lnTo>
                <a:lnTo>
                  <a:pt x="10033" y="5534"/>
                </a:lnTo>
                <a:cubicBezTo>
                  <a:pt x="10033" y="5257"/>
                  <a:pt x="10257" y="5032"/>
                  <a:pt x="10535" y="5032"/>
                </a:cubicBezTo>
                <a:close/>
                <a:moveTo>
                  <a:pt x="8534" y="10033"/>
                </a:moveTo>
                <a:cubicBezTo>
                  <a:pt x="8809" y="10033"/>
                  <a:pt x="9033" y="10257"/>
                  <a:pt x="9033" y="10534"/>
                </a:cubicBezTo>
                <a:lnTo>
                  <a:pt x="9033" y="13326"/>
                </a:lnTo>
                <a:lnTo>
                  <a:pt x="9180" y="13179"/>
                </a:lnTo>
                <a:cubicBezTo>
                  <a:pt x="9279" y="13081"/>
                  <a:pt x="9407" y="13031"/>
                  <a:pt x="9535" y="13031"/>
                </a:cubicBezTo>
                <a:cubicBezTo>
                  <a:pt x="9663" y="13031"/>
                  <a:pt x="9791" y="13081"/>
                  <a:pt x="9887" y="13179"/>
                </a:cubicBezTo>
                <a:cubicBezTo>
                  <a:pt x="10081" y="13377"/>
                  <a:pt x="10084" y="13691"/>
                  <a:pt x="9887" y="13886"/>
                </a:cubicBezTo>
                <a:lnTo>
                  <a:pt x="8886" y="14886"/>
                </a:lnTo>
                <a:cubicBezTo>
                  <a:pt x="8793" y="14980"/>
                  <a:pt x="8665" y="15033"/>
                  <a:pt x="8534" y="15033"/>
                </a:cubicBezTo>
                <a:cubicBezTo>
                  <a:pt x="8404" y="15033"/>
                  <a:pt x="8273" y="14980"/>
                  <a:pt x="8180" y="14886"/>
                </a:cubicBezTo>
                <a:lnTo>
                  <a:pt x="7180" y="13886"/>
                </a:lnTo>
                <a:cubicBezTo>
                  <a:pt x="6985" y="13689"/>
                  <a:pt x="6985" y="13374"/>
                  <a:pt x="7180" y="13179"/>
                </a:cubicBezTo>
                <a:cubicBezTo>
                  <a:pt x="7279" y="13083"/>
                  <a:pt x="7409" y="13033"/>
                  <a:pt x="7538" y="13033"/>
                </a:cubicBezTo>
                <a:cubicBezTo>
                  <a:pt x="7665" y="13033"/>
                  <a:pt x="7791" y="13081"/>
                  <a:pt x="7886" y="13179"/>
                </a:cubicBezTo>
                <a:lnTo>
                  <a:pt x="8033" y="13326"/>
                </a:lnTo>
                <a:lnTo>
                  <a:pt x="8033" y="10534"/>
                </a:lnTo>
                <a:cubicBezTo>
                  <a:pt x="8033" y="10257"/>
                  <a:pt x="8257" y="10033"/>
                  <a:pt x="8534" y="10033"/>
                </a:cubicBezTo>
                <a:close/>
                <a:moveTo>
                  <a:pt x="8534" y="0"/>
                </a:moveTo>
                <a:cubicBezTo>
                  <a:pt x="3846" y="0"/>
                  <a:pt x="1" y="3846"/>
                  <a:pt x="1" y="8534"/>
                </a:cubicBezTo>
                <a:cubicBezTo>
                  <a:pt x="1" y="13219"/>
                  <a:pt x="3846" y="17068"/>
                  <a:pt x="8534" y="17068"/>
                </a:cubicBezTo>
                <a:cubicBezTo>
                  <a:pt x="13220" y="17068"/>
                  <a:pt x="17068" y="13219"/>
                  <a:pt x="17068" y="8534"/>
                </a:cubicBezTo>
                <a:cubicBezTo>
                  <a:pt x="17068" y="3846"/>
                  <a:pt x="13220"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8"/>
          <p:cNvSpPr/>
          <p:nvPr/>
        </p:nvSpPr>
        <p:spPr>
          <a:xfrm>
            <a:off x="2085631" y="1920634"/>
            <a:ext cx="426700" cy="426700"/>
          </a:xfrm>
          <a:custGeom>
            <a:rect b="b" l="l" r="r" t="t"/>
            <a:pathLst>
              <a:path extrusionOk="0" h="17068" w="17068">
                <a:moveTo>
                  <a:pt x="7534" y="4035"/>
                </a:moveTo>
                <a:cubicBezTo>
                  <a:pt x="7811" y="4035"/>
                  <a:pt x="8033" y="4259"/>
                  <a:pt x="8033" y="4534"/>
                </a:cubicBezTo>
                <a:cubicBezTo>
                  <a:pt x="8033" y="4811"/>
                  <a:pt x="7811" y="5035"/>
                  <a:pt x="7534" y="5035"/>
                </a:cubicBezTo>
                <a:cubicBezTo>
                  <a:pt x="5603" y="5035"/>
                  <a:pt x="4033" y="6604"/>
                  <a:pt x="4033" y="8534"/>
                </a:cubicBezTo>
                <a:cubicBezTo>
                  <a:pt x="4033" y="10465"/>
                  <a:pt x="5603" y="12036"/>
                  <a:pt x="7534" y="12036"/>
                </a:cubicBezTo>
                <a:cubicBezTo>
                  <a:pt x="7811" y="12036"/>
                  <a:pt x="8033" y="12260"/>
                  <a:pt x="8033" y="12534"/>
                </a:cubicBezTo>
                <a:cubicBezTo>
                  <a:pt x="8033" y="12812"/>
                  <a:pt x="7811" y="13036"/>
                  <a:pt x="7534" y="13036"/>
                </a:cubicBezTo>
                <a:cubicBezTo>
                  <a:pt x="5054" y="13036"/>
                  <a:pt x="3033" y="11014"/>
                  <a:pt x="3033" y="8534"/>
                </a:cubicBezTo>
                <a:cubicBezTo>
                  <a:pt x="3033" y="6054"/>
                  <a:pt x="5054" y="4035"/>
                  <a:pt x="7534" y="4035"/>
                </a:cubicBezTo>
                <a:close/>
                <a:moveTo>
                  <a:pt x="12534" y="4035"/>
                </a:moveTo>
                <a:cubicBezTo>
                  <a:pt x="12812" y="4035"/>
                  <a:pt x="13033" y="4259"/>
                  <a:pt x="13033" y="4534"/>
                </a:cubicBezTo>
                <a:cubicBezTo>
                  <a:pt x="13033" y="4811"/>
                  <a:pt x="12812" y="5035"/>
                  <a:pt x="12534" y="5035"/>
                </a:cubicBezTo>
                <a:cubicBezTo>
                  <a:pt x="10774" y="5035"/>
                  <a:pt x="9332" y="6342"/>
                  <a:pt x="9083" y="8036"/>
                </a:cubicBezTo>
                <a:lnTo>
                  <a:pt x="12534" y="8036"/>
                </a:lnTo>
                <a:cubicBezTo>
                  <a:pt x="12812" y="8036"/>
                  <a:pt x="13033" y="8260"/>
                  <a:pt x="13033" y="8534"/>
                </a:cubicBezTo>
                <a:cubicBezTo>
                  <a:pt x="13033" y="8812"/>
                  <a:pt x="12812" y="9036"/>
                  <a:pt x="12534" y="9036"/>
                </a:cubicBezTo>
                <a:lnTo>
                  <a:pt x="9083" y="9036"/>
                </a:lnTo>
                <a:cubicBezTo>
                  <a:pt x="9332" y="10729"/>
                  <a:pt x="10774" y="12036"/>
                  <a:pt x="12534" y="12036"/>
                </a:cubicBezTo>
                <a:cubicBezTo>
                  <a:pt x="12812" y="12036"/>
                  <a:pt x="13033" y="12260"/>
                  <a:pt x="13033" y="12534"/>
                </a:cubicBezTo>
                <a:cubicBezTo>
                  <a:pt x="13033" y="12812"/>
                  <a:pt x="12812" y="13036"/>
                  <a:pt x="12534" y="13036"/>
                </a:cubicBezTo>
                <a:cubicBezTo>
                  <a:pt x="10054" y="13036"/>
                  <a:pt x="8033" y="11014"/>
                  <a:pt x="8033" y="8534"/>
                </a:cubicBezTo>
                <a:cubicBezTo>
                  <a:pt x="8033" y="6054"/>
                  <a:pt x="10054" y="4035"/>
                  <a:pt x="12534" y="4035"/>
                </a:cubicBezTo>
                <a:close/>
                <a:moveTo>
                  <a:pt x="8534" y="1"/>
                </a:moveTo>
                <a:cubicBezTo>
                  <a:pt x="3846" y="1"/>
                  <a:pt x="0" y="3849"/>
                  <a:pt x="0" y="8534"/>
                </a:cubicBezTo>
                <a:cubicBezTo>
                  <a:pt x="0" y="13222"/>
                  <a:pt x="3846" y="17068"/>
                  <a:pt x="8534" y="17068"/>
                </a:cubicBezTo>
                <a:cubicBezTo>
                  <a:pt x="13220" y="17068"/>
                  <a:pt x="17068" y="13222"/>
                  <a:pt x="17068" y="8534"/>
                </a:cubicBezTo>
                <a:cubicBezTo>
                  <a:pt x="17068" y="3849"/>
                  <a:pt x="13220" y="1"/>
                  <a:pt x="8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 name="Google Shape;1195;p68"/>
          <p:cNvGrpSpPr/>
          <p:nvPr/>
        </p:nvGrpSpPr>
        <p:grpSpPr>
          <a:xfrm>
            <a:off x="2750402" y="1920634"/>
            <a:ext cx="426725" cy="426700"/>
            <a:chOff x="2437850" y="2003150"/>
            <a:chExt cx="426725" cy="426700"/>
          </a:xfrm>
        </p:grpSpPr>
        <p:sp>
          <p:nvSpPr>
            <p:cNvPr id="1196" name="Google Shape;1196;p68"/>
            <p:cNvSpPr/>
            <p:nvPr/>
          </p:nvSpPr>
          <p:spPr>
            <a:xfrm>
              <a:off x="2437850" y="2003150"/>
              <a:ext cx="350850" cy="397300"/>
            </a:xfrm>
            <a:custGeom>
              <a:rect b="b" l="l" r="r" t="t"/>
              <a:pathLst>
                <a:path extrusionOk="0" h="15892" w="14034">
                  <a:moveTo>
                    <a:pt x="8033" y="0"/>
                  </a:moveTo>
                  <a:cubicBezTo>
                    <a:pt x="3579" y="262"/>
                    <a:pt x="1" y="4019"/>
                    <a:pt x="1" y="8534"/>
                  </a:cubicBezTo>
                  <a:cubicBezTo>
                    <a:pt x="1" y="11675"/>
                    <a:pt x="1750" y="14419"/>
                    <a:pt x="4294" y="15892"/>
                  </a:cubicBezTo>
                  <a:cubicBezTo>
                    <a:pt x="2899" y="14529"/>
                    <a:pt x="2033" y="12633"/>
                    <a:pt x="2033" y="10534"/>
                  </a:cubicBezTo>
                  <a:cubicBezTo>
                    <a:pt x="2033" y="7118"/>
                    <a:pt x="4684" y="4310"/>
                    <a:pt x="8033" y="4054"/>
                  </a:cubicBezTo>
                  <a:lnTo>
                    <a:pt x="8033" y="2534"/>
                  </a:lnTo>
                  <a:cubicBezTo>
                    <a:pt x="8033" y="2336"/>
                    <a:pt x="8148" y="2160"/>
                    <a:pt x="8326" y="2078"/>
                  </a:cubicBezTo>
                  <a:cubicBezTo>
                    <a:pt x="8394" y="2048"/>
                    <a:pt x="8465" y="2033"/>
                    <a:pt x="8535" y="2033"/>
                  </a:cubicBezTo>
                  <a:cubicBezTo>
                    <a:pt x="8654" y="2033"/>
                    <a:pt x="8771" y="2075"/>
                    <a:pt x="8865" y="2158"/>
                  </a:cubicBezTo>
                  <a:lnTo>
                    <a:pt x="12865" y="5659"/>
                  </a:lnTo>
                  <a:cubicBezTo>
                    <a:pt x="12975" y="5755"/>
                    <a:pt x="13033" y="5891"/>
                    <a:pt x="13033" y="6035"/>
                  </a:cubicBezTo>
                  <a:cubicBezTo>
                    <a:pt x="13033" y="6176"/>
                    <a:pt x="12969" y="6315"/>
                    <a:pt x="12865" y="6411"/>
                  </a:cubicBezTo>
                  <a:lnTo>
                    <a:pt x="8865" y="9913"/>
                  </a:lnTo>
                  <a:cubicBezTo>
                    <a:pt x="8766" y="9998"/>
                    <a:pt x="8655" y="10036"/>
                    <a:pt x="8546" y="10036"/>
                  </a:cubicBezTo>
                  <a:cubicBezTo>
                    <a:pt x="8280" y="10036"/>
                    <a:pt x="8033" y="9812"/>
                    <a:pt x="8033" y="9534"/>
                  </a:cubicBezTo>
                  <a:lnTo>
                    <a:pt x="8033" y="8638"/>
                  </a:lnTo>
                  <a:lnTo>
                    <a:pt x="5294" y="11035"/>
                  </a:lnTo>
                  <a:lnTo>
                    <a:pt x="8033" y="13433"/>
                  </a:lnTo>
                  <a:lnTo>
                    <a:pt x="8033" y="12534"/>
                  </a:lnTo>
                  <a:cubicBezTo>
                    <a:pt x="8033" y="12259"/>
                    <a:pt x="8257" y="12035"/>
                    <a:pt x="8534" y="12035"/>
                  </a:cubicBezTo>
                  <a:cubicBezTo>
                    <a:pt x="11566" y="12035"/>
                    <a:pt x="14033" y="9569"/>
                    <a:pt x="14033" y="6534"/>
                  </a:cubicBezTo>
                  <a:cubicBezTo>
                    <a:pt x="14033" y="3118"/>
                    <a:pt x="11382" y="259"/>
                    <a:pt x="8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8"/>
            <p:cNvSpPr/>
            <p:nvPr/>
          </p:nvSpPr>
          <p:spPr>
            <a:xfrm>
              <a:off x="2513650" y="2032550"/>
              <a:ext cx="350925" cy="397300"/>
            </a:xfrm>
            <a:custGeom>
              <a:rect b="b" l="l" r="r" t="t"/>
              <a:pathLst>
                <a:path extrusionOk="0" h="15892" w="14037">
                  <a:moveTo>
                    <a:pt x="9743" y="0"/>
                  </a:moveTo>
                  <a:cubicBezTo>
                    <a:pt x="11135" y="1366"/>
                    <a:pt x="12001" y="3262"/>
                    <a:pt x="12001" y="5358"/>
                  </a:cubicBezTo>
                  <a:cubicBezTo>
                    <a:pt x="12001" y="8777"/>
                    <a:pt x="9353" y="11582"/>
                    <a:pt x="6001" y="11838"/>
                  </a:cubicBezTo>
                  <a:lnTo>
                    <a:pt x="6001" y="13358"/>
                  </a:lnTo>
                  <a:cubicBezTo>
                    <a:pt x="6001" y="13555"/>
                    <a:pt x="5889" y="13731"/>
                    <a:pt x="5708" y="13817"/>
                  </a:cubicBezTo>
                  <a:cubicBezTo>
                    <a:pt x="5643" y="13846"/>
                    <a:pt x="5574" y="13860"/>
                    <a:pt x="5505" y="13860"/>
                  </a:cubicBezTo>
                  <a:cubicBezTo>
                    <a:pt x="5385" y="13860"/>
                    <a:pt x="5266" y="13818"/>
                    <a:pt x="5172" y="13737"/>
                  </a:cubicBezTo>
                  <a:lnTo>
                    <a:pt x="1172" y="10235"/>
                  </a:lnTo>
                  <a:cubicBezTo>
                    <a:pt x="1062" y="10139"/>
                    <a:pt x="1001" y="10003"/>
                    <a:pt x="1001" y="9859"/>
                  </a:cubicBezTo>
                  <a:cubicBezTo>
                    <a:pt x="1001" y="9715"/>
                    <a:pt x="1065" y="9579"/>
                    <a:pt x="1172" y="9483"/>
                  </a:cubicBezTo>
                  <a:lnTo>
                    <a:pt x="5172" y="5982"/>
                  </a:lnTo>
                  <a:cubicBezTo>
                    <a:pt x="5272" y="5893"/>
                    <a:pt x="5384" y="5856"/>
                    <a:pt x="5492" y="5856"/>
                  </a:cubicBezTo>
                  <a:cubicBezTo>
                    <a:pt x="5758" y="5856"/>
                    <a:pt x="6001" y="6086"/>
                    <a:pt x="6001" y="6358"/>
                  </a:cubicBezTo>
                  <a:lnTo>
                    <a:pt x="6001" y="7257"/>
                  </a:lnTo>
                  <a:lnTo>
                    <a:pt x="8742" y="4859"/>
                  </a:lnTo>
                  <a:lnTo>
                    <a:pt x="6001" y="2462"/>
                  </a:lnTo>
                  <a:lnTo>
                    <a:pt x="6001" y="3358"/>
                  </a:lnTo>
                  <a:cubicBezTo>
                    <a:pt x="6001" y="3635"/>
                    <a:pt x="5780" y="3859"/>
                    <a:pt x="5502" y="3859"/>
                  </a:cubicBezTo>
                  <a:cubicBezTo>
                    <a:pt x="2468" y="3859"/>
                    <a:pt x="1" y="6326"/>
                    <a:pt x="1" y="9358"/>
                  </a:cubicBezTo>
                  <a:cubicBezTo>
                    <a:pt x="1" y="12777"/>
                    <a:pt x="2652" y="15636"/>
                    <a:pt x="6001" y="15892"/>
                  </a:cubicBezTo>
                  <a:cubicBezTo>
                    <a:pt x="10455" y="15633"/>
                    <a:pt x="14036" y="11875"/>
                    <a:pt x="14036" y="7358"/>
                  </a:cubicBezTo>
                  <a:cubicBezTo>
                    <a:pt x="14036" y="4216"/>
                    <a:pt x="12281" y="1475"/>
                    <a:pt x="9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68"/>
          <p:cNvGrpSpPr/>
          <p:nvPr/>
        </p:nvGrpSpPr>
        <p:grpSpPr>
          <a:xfrm>
            <a:off x="3392125" y="1920622"/>
            <a:ext cx="426725" cy="426725"/>
            <a:chOff x="3065675" y="2024600"/>
            <a:chExt cx="426725" cy="426725"/>
          </a:xfrm>
        </p:grpSpPr>
        <p:sp>
          <p:nvSpPr>
            <p:cNvPr id="1199" name="Google Shape;1199;p68"/>
            <p:cNvSpPr/>
            <p:nvPr/>
          </p:nvSpPr>
          <p:spPr>
            <a:xfrm>
              <a:off x="3065675" y="2024600"/>
              <a:ext cx="426725" cy="426725"/>
            </a:xfrm>
            <a:custGeom>
              <a:rect b="b" l="l" r="r" t="t"/>
              <a:pathLst>
                <a:path extrusionOk="0" h="17069" w="17069">
                  <a:moveTo>
                    <a:pt x="8534" y="1033"/>
                  </a:moveTo>
                  <a:cubicBezTo>
                    <a:pt x="12673" y="1033"/>
                    <a:pt x="16036" y="4401"/>
                    <a:pt x="16036" y="8535"/>
                  </a:cubicBezTo>
                  <a:cubicBezTo>
                    <a:pt x="16036" y="10420"/>
                    <a:pt x="15329" y="12143"/>
                    <a:pt x="14172" y="13463"/>
                  </a:cubicBezTo>
                  <a:lnTo>
                    <a:pt x="12036" y="11327"/>
                  </a:lnTo>
                  <a:lnTo>
                    <a:pt x="12036" y="9033"/>
                  </a:lnTo>
                  <a:lnTo>
                    <a:pt x="9742" y="9033"/>
                  </a:lnTo>
                  <a:lnTo>
                    <a:pt x="8742" y="8033"/>
                  </a:lnTo>
                  <a:lnTo>
                    <a:pt x="12036" y="8033"/>
                  </a:lnTo>
                  <a:lnTo>
                    <a:pt x="12036" y="3534"/>
                  </a:lnTo>
                  <a:cubicBezTo>
                    <a:pt x="12036" y="3257"/>
                    <a:pt x="11812" y="3033"/>
                    <a:pt x="11534" y="3033"/>
                  </a:cubicBezTo>
                  <a:lnTo>
                    <a:pt x="5534" y="3033"/>
                  </a:lnTo>
                  <a:cubicBezTo>
                    <a:pt x="5260" y="3033"/>
                    <a:pt x="5036" y="3257"/>
                    <a:pt x="5036" y="3534"/>
                  </a:cubicBezTo>
                  <a:lnTo>
                    <a:pt x="5036" y="4326"/>
                  </a:lnTo>
                  <a:lnTo>
                    <a:pt x="3606" y="2897"/>
                  </a:lnTo>
                  <a:cubicBezTo>
                    <a:pt x="4926" y="1740"/>
                    <a:pt x="6649" y="1033"/>
                    <a:pt x="8534" y="1033"/>
                  </a:cubicBezTo>
                  <a:close/>
                  <a:moveTo>
                    <a:pt x="2899" y="3604"/>
                  </a:moveTo>
                  <a:lnTo>
                    <a:pt x="5036" y="5740"/>
                  </a:lnTo>
                  <a:lnTo>
                    <a:pt x="7329" y="8033"/>
                  </a:lnTo>
                  <a:lnTo>
                    <a:pt x="8329" y="9033"/>
                  </a:lnTo>
                  <a:lnTo>
                    <a:pt x="12036" y="12740"/>
                  </a:lnTo>
                  <a:lnTo>
                    <a:pt x="13465" y="14169"/>
                  </a:lnTo>
                  <a:cubicBezTo>
                    <a:pt x="12145" y="15327"/>
                    <a:pt x="10422" y="16034"/>
                    <a:pt x="8534" y="16034"/>
                  </a:cubicBezTo>
                  <a:cubicBezTo>
                    <a:pt x="4398" y="16034"/>
                    <a:pt x="1035" y="12671"/>
                    <a:pt x="1035" y="8535"/>
                  </a:cubicBezTo>
                  <a:cubicBezTo>
                    <a:pt x="1035" y="6647"/>
                    <a:pt x="1742" y="4924"/>
                    <a:pt x="2899" y="3604"/>
                  </a:cubicBezTo>
                  <a:close/>
                  <a:moveTo>
                    <a:pt x="8534" y="1"/>
                  </a:moveTo>
                  <a:cubicBezTo>
                    <a:pt x="3862" y="1"/>
                    <a:pt x="1" y="3836"/>
                    <a:pt x="1" y="8535"/>
                  </a:cubicBezTo>
                  <a:cubicBezTo>
                    <a:pt x="1" y="13220"/>
                    <a:pt x="3849" y="17068"/>
                    <a:pt x="8534" y="17068"/>
                  </a:cubicBezTo>
                  <a:cubicBezTo>
                    <a:pt x="13209" y="17068"/>
                    <a:pt x="17068" y="13231"/>
                    <a:pt x="17068" y="8535"/>
                  </a:cubicBezTo>
                  <a:cubicBezTo>
                    <a:pt x="17068" y="3846"/>
                    <a:pt x="13223" y="1"/>
                    <a:pt x="8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8"/>
            <p:cNvSpPr/>
            <p:nvPr/>
          </p:nvSpPr>
          <p:spPr>
            <a:xfrm>
              <a:off x="3191550" y="2203475"/>
              <a:ext cx="21950" cy="21975"/>
            </a:xfrm>
            <a:custGeom>
              <a:rect b="b" l="l" r="r" t="t"/>
              <a:pathLst>
                <a:path extrusionOk="0" h="879" w="878">
                  <a:moveTo>
                    <a:pt x="1" y="1"/>
                  </a:moveTo>
                  <a:lnTo>
                    <a:pt x="1" y="878"/>
                  </a:lnTo>
                  <a:lnTo>
                    <a:pt x="878" y="878"/>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8"/>
            <p:cNvSpPr/>
            <p:nvPr/>
          </p:nvSpPr>
          <p:spPr>
            <a:xfrm>
              <a:off x="3191550" y="2250425"/>
              <a:ext cx="169500" cy="125025"/>
            </a:xfrm>
            <a:custGeom>
              <a:rect b="b" l="l" r="r" t="t"/>
              <a:pathLst>
                <a:path extrusionOk="0" h="5001" w="6780">
                  <a:moveTo>
                    <a:pt x="1" y="0"/>
                  </a:moveTo>
                  <a:lnTo>
                    <a:pt x="1" y="4502"/>
                  </a:lnTo>
                  <a:cubicBezTo>
                    <a:pt x="1" y="4776"/>
                    <a:pt x="225" y="5000"/>
                    <a:pt x="499" y="5000"/>
                  </a:cubicBezTo>
                  <a:lnTo>
                    <a:pt x="6499" y="5000"/>
                  </a:lnTo>
                  <a:cubicBezTo>
                    <a:pt x="6606" y="5000"/>
                    <a:pt x="6699" y="4960"/>
                    <a:pt x="6779" y="4904"/>
                  </a:cubicBezTo>
                  <a:lnTo>
                    <a:pt x="1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68"/>
          <p:cNvGrpSpPr/>
          <p:nvPr/>
        </p:nvGrpSpPr>
        <p:grpSpPr>
          <a:xfrm>
            <a:off x="4039578" y="1920622"/>
            <a:ext cx="427100" cy="426725"/>
            <a:chOff x="3655575" y="2042400"/>
            <a:chExt cx="427100" cy="426725"/>
          </a:xfrm>
        </p:grpSpPr>
        <p:sp>
          <p:nvSpPr>
            <p:cNvPr id="1203" name="Google Shape;1203;p68"/>
            <p:cNvSpPr/>
            <p:nvPr/>
          </p:nvSpPr>
          <p:spPr>
            <a:xfrm>
              <a:off x="3655575" y="2042400"/>
              <a:ext cx="427100" cy="426725"/>
            </a:xfrm>
            <a:custGeom>
              <a:rect b="b" l="l" r="r" t="t"/>
              <a:pathLst>
                <a:path extrusionOk="0" h="17069" w="17084">
                  <a:moveTo>
                    <a:pt x="8579" y="1044"/>
                  </a:moveTo>
                  <a:cubicBezTo>
                    <a:pt x="10484" y="1044"/>
                    <a:pt x="12395" y="1774"/>
                    <a:pt x="13854" y="3230"/>
                  </a:cubicBezTo>
                  <a:cubicBezTo>
                    <a:pt x="16657" y="6039"/>
                    <a:pt x="16764" y="10524"/>
                    <a:pt x="14190" y="13468"/>
                  </a:cubicBezTo>
                  <a:lnTo>
                    <a:pt x="11801" y="11079"/>
                  </a:lnTo>
                  <a:lnTo>
                    <a:pt x="12491" y="5537"/>
                  </a:lnTo>
                  <a:lnTo>
                    <a:pt x="6259" y="5537"/>
                  </a:lnTo>
                  <a:lnTo>
                    <a:pt x="5259" y="4537"/>
                  </a:lnTo>
                  <a:lnTo>
                    <a:pt x="12553" y="4537"/>
                  </a:lnTo>
                  <a:lnTo>
                    <a:pt x="12553" y="4038"/>
                  </a:lnTo>
                  <a:cubicBezTo>
                    <a:pt x="12553" y="3212"/>
                    <a:pt x="11881" y="2537"/>
                    <a:pt x="11054" y="2537"/>
                  </a:cubicBezTo>
                  <a:lnTo>
                    <a:pt x="6054" y="2537"/>
                  </a:lnTo>
                  <a:cubicBezTo>
                    <a:pt x="5291" y="2537"/>
                    <a:pt x="4667" y="3110"/>
                    <a:pt x="4574" y="3852"/>
                  </a:cubicBezTo>
                  <a:lnTo>
                    <a:pt x="3624" y="2902"/>
                  </a:lnTo>
                  <a:cubicBezTo>
                    <a:pt x="5032" y="1668"/>
                    <a:pt x="6790" y="1044"/>
                    <a:pt x="8558" y="1044"/>
                  </a:cubicBezTo>
                  <a:cubicBezTo>
                    <a:pt x="8565" y="1044"/>
                    <a:pt x="8572" y="1044"/>
                    <a:pt x="8579" y="1044"/>
                  </a:cubicBezTo>
                  <a:close/>
                  <a:moveTo>
                    <a:pt x="2910" y="3604"/>
                  </a:moveTo>
                  <a:lnTo>
                    <a:pt x="4843" y="5537"/>
                  </a:lnTo>
                  <a:lnTo>
                    <a:pt x="11643" y="12337"/>
                  </a:lnTo>
                  <a:lnTo>
                    <a:pt x="13483" y="14178"/>
                  </a:lnTo>
                  <a:cubicBezTo>
                    <a:pt x="12071" y="15410"/>
                    <a:pt x="10305" y="16027"/>
                    <a:pt x="8540" y="16027"/>
                  </a:cubicBezTo>
                  <a:cubicBezTo>
                    <a:pt x="6623" y="16027"/>
                    <a:pt x="4707" y="15298"/>
                    <a:pt x="3246" y="13839"/>
                  </a:cubicBezTo>
                  <a:cubicBezTo>
                    <a:pt x="443" y="11036"/>
                    <a:pt x="336" y="6545"/>
                    <a:pt x="2910" y="3604"/>
                  </a:cubicBezTo>
                  <a:close/>
                  <a:moveTo>
                    <a:pt x="8550" y="1"/>
                  </a:moveTo>
                  <a:cubicBezTo>
                    <a:pt x="3867" y="1"/>
                    <a:pt x="32" y="3908"/>
                    <a:pt x="16" y="8503"/>
                  </a:cubicBezTo>
                  <a:cubicBezTo>
                    <a:pt x="0" y="13175"/>
                    <a:pt x="3896" y="17068"/>
                    <a:pt x="8550" y="17068"/>
                  </a:cubicBezTo>
                  <a:cubicBezTo>
                    <a:pt x="13193" y="17068"/>
                    <a:pt x="17084" y="13191"/>
                    <a:pt x="17084" y="8535"/>
                  </a:cubicBezTo>
                  <a:cubicBezTo>
                    <a:pt x="17084" y="3937"/>
                    <a:pt x="13254" y="1"/>
                    <a:pt x="8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8"/>
            <p:cNvSpPr/>
            <p:nvPr/>
          </p:nvSpPr>
          <p:spPr>
            <a:xfrm>
              <a:off x="3769300" y="2330750"/>
              <a:ext cx="75025" cy="75025"/>
            </a:xfrm>
            <a:custGeom>
              <a:rect b="b" l="l" r="r" t="t"/>
              <a:pathLst>
                <a:path extrusionOk="0" h="3001" w="3001">
                  <a:moveTo>
                    <a:pt x="1500" y="1"/>
                  </a:moveTo>
                  <a:cubicBezTo>
                    <a:pt x="673" y="1"/>
                    <a:pt x="1" y="673"/>
                    <a:pt x="1" y="1502"/>
                  </a:cubicBezTo>
                  <a:cubicBezTo>
                    <a:pt x="1" y="2329"/>
                    <a:pt x="673" y="3001"/>
                    <a:pt x="1500" y="3001"/>
                  </a:cubicBezTo>
                  <a:cubicBezTo>
                    <a:pt x="2329" y="3001"/>
                    <a:pt x="3001" y="2329"/>
                    <a:pt x="3001" y="1502"/>
                  </a:cubicBezTo>
                  <a:cubicBezTo>
                    <a:pt x="3001" y="673"/>
                    <a:pt x="2329" y="1"/>
                    <a:pt x="1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8"/>
            <p:cNvSpPr/>
            <p:nvPr/>
          </p:nvSpPr>
          <p:spPr>
            <a:xfrm>
              <a:off x="3774900" y="2214350"/>
              <a:ext cx="169450" cy="191425"/>
            </a:xfrm>
            <a:custGeom>
              <a:rect b="b" l="l" r="r" t="t"/>
              <a:pathLst>
                <a:path extrusionOk="0" h="7657" w="6778">
                  <a:moveTo>
                    <a:pt x="1" y="1"/>
                  </a:moveTo>
                  <a:lnTo>
                    <a:pt x="467" y="3803"/>
                  </a:lnTo>
                  <a:cubicBezTo>
                    <a:pt x="723" y="3713"/>
                    <a:pt x="993" y="3657"/>
                    <a:pt x="1278" y="3657"/>
                  </a:cubicBezTo>
                  <a:cubicBezTo>
                    <a:pt x="2657" y="3657"/>
                    <a:pt x="3777" y="4777"/>
                    <a:pt x="3777" y="6158"/>
                  </a:cubicBezTo>
                  <a:cubicBezTo>
                    <a:pt x="3777" y="6326"/>
                    <a:pt x="3761" y="6497"/>
                    <a:pt x="3726" y="6657"/>
                  </a:cubicBezTo>
                  <a:lnTo>
                    <a:pt x="5777" y="6657"/>
                  </a:lnTo>
                  <a:lnTo>
                    <a:pt x="5777" y="7158"/>
                  </a:lnTo>
                  <a:cubicBezTo>
                    <a:pt x="5777" y="7433"/>
                    <a:pt x="6001" y="7657"/>
                    <a:pt x="6278" y="7657"/>
                  </a:cubicBezTo>
                  <a:cubicBezTo>
                    <a:pt x="6553" y="7657"/>
                    <a:pt x="6777" y="7433"/>
                    <a:pt x="6777" y="7158"/>
                  </a:cubicBezTo>
                  <a:lnTo>
                    <a:pt x="6777" y="677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68"/>
          <p:cNvGrpSpPr/>
          <p:nvPr/>
        </p:nvGrpSpPr>
        <p:grpSpPr>
          <a:xfrm>
            <a:off x="4703383" y="1920634"/>
            <a:ext cx="426725" cy="426700"/>
            <a:chOff x="4210850" y="2025750"/>
            <a:chExt cx="426725" cy="426700"/>
          </a:xfrm>
        </p:grpSpPr>
        <p:sp>
          <p:nvSpPr>
            <p:cNvPr id="1207" name="Google Shape;1207;p68"/>
            <p:cNvSpPr/>
            <p:nvPr/>
          </p:nvSpPr>
          <p:spPr>
            <a:xfrm>
              <a:off x="4210850" y="2025750"/>
              <a:ext cx="426725" cy="426700"/>
            </a:xfrm>
            <a:custGeom>
              <a:rect b="b" l="l" r="r" t="t"/>
              <a:pathLst>
                <a:path extrusionOk="0" h="17068" w="17069">
                  <a:moveTo>
                    <a:pt x="8767" y="8062"/>
                  </a:moveTo>
                  <a:cubicBezTo>
                    <a:pt x="9417" y="8121"/>
                    <a:pt x="10023" y="8422"/>
                    <a:pt x="10449" y="8929"/>
                  </a:cubicBezTo>
                  <a:cubicBezTo>
                    <a:pt x="10783" y="9329"/>
                    <a:pt x="10969" y="9803"/>
                    <a:pt x="11012" y="10307"/>
                  </a:cubicBezTo>
                  <a:lnTo>
                    <a:pt x="8767" y="8062"/>
                  </a:lnTo>
                  <a:close/>
                  <a:moveTo>
                    <a:pt x="8534" y="1032"/>
                  </a:moveTo>
                  <a:cubicBezTo>
                    <a:pt x="12671" y="1035"/>
                    <a:pt x="16033" y="4398"/>
                    <a:pt x="16033" y="8534"/>
                  </a:cubicBezTo>
                  <a:cubicBezTo>
                    <a:pt x="16033" y="10422"/>
                    <a:pt x="15327" y="12145"/>
                    <a:pt x="14169" y="13465"/>
                  </a:cubicBezTo>
                  <a:lnTo>
                    <a:pt x="11953" y="11249"/>
                  </a:lnTo>
                  <a:cubicBezTo>
                    <a:pt x="12183" y="10129"/>
                    <a:pt x="11868" y="9065"/>
                    <a:pt x="11215" y="8283"/>
                  </a:cubicBezTo>
                  <a:cubicBezTo>
                    <a:pt x="10655" y="7617"/>
                    <a:pt x="9881" y="7190"/>
                    <a:pt x="9033" y="7070"/>
                  </a:cubicBezTo>
                  <a:lnTo>
                    <a:pt x="9033" y="4035"/>
                  </a:lnTo>
                  <a:lnTo>
                    <a:pt x="10535" y="4035"/>
                  </a:lnTo>
                  <a:cubicBezTo>
                    <a:pt x="10809" y="4035"/>
                    <a:pt x="11033" y="3811"/>
                    <a:pt x="11033" y="3534"/>
                  </a:cubicBezTo>
                  <a:cubicBezTo>
                    <a:pt x="11033" y="3256"/>
                    <a:pt x="10809" y="3035"/>
                    <a:pt x="10535" y="3035"/>
                  </a:cubicBezTo>
                  <a:lnTo>
                    <a:pt x="6534" y="3035"/>
                  </a:lnTo>
                  <a:cubicBezTo>
                    <a:pt x="6257" y="3035"/>
                    <a:pt x="6033" y="3256"/>
                    <a:pt x="6033" y="3534"/>
                  </a:cubicBezTo>
                  <a:cubicBezTo>
                    <a:pt x="6033" y="3811"/>
                    <a:pt x="6257" y="4035"/>
                    <a:pt x="6534" y="4035"/>
                  </a:cubicBezTo>
                  <a:lnTo>
                    <a:pt x="8033" y="4035"/>
                  </a:lnTo>
                  <a:lnTo>
                    <a:pt x="8033" y="7329"/>
                  </a:lnTo>
                  <a:lnTo>
                    <a:pt x="3604" y="2896"/>
                  </a:lnTo>
                  <a:cubicBezTo>
                    <a:pt x="4924" y="1739"/>
                    <a:pt x="6646" y="1032"/>
                    <a:pt x="8534" y="1032"/>
                  </a:cubicBezTo>
                  <a:close/>
                  <a:moveTo>
                    <a:pt x="2897" y="3603"/>
                  </a:moveTo>
                  <a:lnTo>
                    <a:pt x="13468" y="14171"/>
                  </a:lnTo>
                  <a:cubicBezTo>
                    <a:pt x="12145" y="15329"/>
                    <a:pt x="10423" y="16036"/>
                    <a:pt x="8537" y="16036"/>
                  </a:cubicBezTo>
                  <a:cubicBezTo>
                    <a:pt x="4396" y="16036"/>
                    <a:pt x="1033" y="12670"/>
                    <a:pt x="1033" y="8534"/>
                  </a:cubicBezTo>
                  <a:cubicBezTo>
                    <a:pt x="1033" y="6649"/>
                    <a:pt x="1740" y="4923"/>
                    <a:pt x="2897" y="3603"/>
                  </a:cubicBezTo>
                  <a:close/>
                  <a:moveTo>
                    <a:pt x="8534" y="0"/>
                  </a:moveTo>
                  <a:cubicBezTo>
                    <a:pt x="3860" y="0"/>
                    <a:pt x="1" y="3838"/>
                    <a:pt x="1" y="8534"/>
                  </a:cubicBezTo>
                  <a:cubicBezTo>
                    <a:pt x="1" y="13222"/>
                    <a:pt x="3846" y="17068"/>
                    <a:pt x="8534" y="17068"/>
                  </a:cubicBezTo>
                  <a:cubicBezTo>
                    <a:pt x="13207" y="17068"/>
                    <a:pt x="17068" y="13230"/>
                    <a:pt x="17068" y="8534"/>
                  </a:cubicBezTo>
                  <a:cubicBezTo>
                    <a:pt x="17068" y="3848"/>
                    <a:pt x="13220"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8"/>
            <p:cNvSpPr/>
            <p:nvPr/>
          </p:nvSpPr>
          <p:spPr>
            <a:xfrm>
              <a:off x="4336675" y="2276625"/>
              <a:ext cx="147675" cy="99925"/>
            </a:xfrm>
            <a:custGeom>
              <a:rect b="b" l="l" r="r" t="t"/>
              <a:pathLst>
                <a:path extrusionOk="0" h="3997" w="5907">
                  <a:moveTo>
                    <a:pt x="501" y="0"/>
                  </a:moveTo>
                  <a:cubicBezTo>
                    <a:pt x="224" y="0"/>
                    <a:pt x="0" y="222"/>
                    <a:pt x="0" y="499"/>
                  </a:cubicBezTo>
                  <a:cubicBezTo>
                    <a:pt x="0" y="1536"/>
                    <a:pt x="456" y="2512"/>
                    <a:pt x="1251" y="3179"/>
                  </a:cubicBezTo>
                  <a:cubicBezTo>
                    <a:pt x="1880" y="3708"/>
                    <a:pt x="2673" y="3997"/>
                    <a:pt x="3503" y="3997"/>
                  </a:cubicBezTo>
                  <a:cubicBezTo>
                    <a:pt x="3711" y="3997"/>
                    <a:pt x="3921" y="3979"/>
                    <a:pt x="4131" y="3942"/>
                  </a:cubicBezTo>
                  <a:cubicBezTo>
                    <a:pt x="4806" y="3822"/>
                    <a:pt x="5419" y="3494"/>
                    <a:pt x="5907" y="3027"/>
                  </a:cubicBezTo>
                  <a:lnTo>
                    <a:pt x="5203" y="2323"/>
                  </a:lnTo>
                  <a:cubicBezTo>
                    <a:pt x="4862" y="2646"/>
                    <a:pt x="4430" y="2875"/>
                    <a:pt x="3958" y="2960"/>
                  </a:cubicBezTo>
                  <a:cubicBezTo>
                    <a:pt x="3802" y="2988"/>
                    <a:pt x="3647" y="3001"/>
                    <a:pt x="3494" y="3001"/>
                  </a:cubicBezTo>
                  <a:cubicBezTo>
                    <a:pt x="2906" y="3001"/>
                    <a:pt x="2351" y="2800"/>
                    <a:pt x="1893" y="2416"/>
                  </a:cubicBezTo>
                  <a:cubicBezTo>
                    <a:pt x="1323" y="1939"/>
                    <a:pt x="1000" y="1243"/>
                    <a:pt x="1000" y="499"/>
                  </a:cubicBezTo>
                  <a:cubicBezTo>
                    <a:pt x="1000" y="222"/>
                    <a:pt x="776"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68"/>
          <p:cNvGrpSpPr/>
          <p:nvPr/>
        </p:nvGrpSpPr>
        <p:grpSpPr>
          <a:xfrm>
            <a:off x="5372744" y="1920622"/>
            <a:ext cx="426700" cy="426725"/>
            <a:chOff x="4770950" y="2031000"/>
            <a:chExt cx="426700" cy="426725"/>
          </a:xfrm>
        </p:grpSpPr>
        <p:sp>
          <p:nvSpPr>
            <p:cNvPr id="1210" name="Google Shape;1210;p68"/>
            <p:cNvSpPr/>
            <p:nvPr/>
          </p:nvSpPr>
          <p:spPr>
            <a:xfrm>
              <a:off x="4770950" y="2031000"/>
              <a:ext cx="426700" cy="426725"/>
            </a:xfrm>
            <a:custGeom>
              <a:rect b="b" l="l" r="r" t="t"/>
              <a:pathLst>
                <a:path extrusionOk="0" h="17069" w="17068">
                  <a:moveTo>
                    <a:pt x="8531" y="1033"/>
                  </a:moveTo>
                  <a:cubicBezTo>
                    <a:pt x="12670" y="1033"/>
                    <a:pt x="16033" y="4401"/>
                    <a:pt x="16033" y="8535"/>
                  </a:cubicBezTo>
                  <a:cubicBezTo>
                    <a:pt x="16033" y="10420"/>
                    <a:pt x="15326" y="12145"/>
                    <a:pt x="14172" y="13465"/>
                  </a:cubicBezTo>
                  <a:lnTo>
                    <a:pt x="12878" y="12172"/>
                  </a:lnTo>
                  <a:cubicBezTo>
                    <a:pt x="12966" y="11847"/>
                    <a:pt x="13030" y="11484"/>
                    <a:pt x="13030" y="11073"/>
                  </a:cubicBezTo>
                  <a:cubicBezTo>
                    <a:pt x="13030" y="10004"/>
                    <a:pt x="12484" y="9127"/>
                    <a:pt x="11953" y="8281"/>
                  </a:cubicBezTo>
                  <a:cubicBezTo>
                    <a:pt x="11478" y="7519"/>
                    <a:pt x="11030" y="6801"/>
                    <a:pt x="11030" y="6012"/>
                  </a:cubicBezTo>
                  <a:cubicBezTo>
                    <a:pt x="11030" y="4684"/>
                    <a:pt x="11825" y="3940"/>
                    <a:pt x="11865" y="3905"/>
                  </a:cubicBezTo>
                  <a:cubicBezTo>
                    <a:pt x="12068" y="3721"/>
                    <a:pt x="12086" y="3406"/>
                    <a:pt x="11905" y="3201"/>
                  </a:cubicBezTo>
                  <a:cubicBezTo>
                    <a:pt x="11806" y="3089"/>
                    <a:pt x="11668" y="3032"/>
                    <a:pt x="11529" y="3032"/>
                  </a:cubicBezTo>
                  <a:cubicBezTo>
                    <a:pt x="11411" y="3032"/>
                    <a:pt x="11293" y="3074"/>
                    <a:pt x="11198" y="3158"/>
                  </a:cubicBezTo>
                  <a:cubicBezTo>
                    <a:pt x="11150" y="3201"/>
                    <a:pt x="10030" y="4214"/>
                    <a:pt x="10030" y="6012"/>
                  </a:cubicBezTo>
                  <a:cubicBezTo>
                    <a:pt x="10030" y="7084"/>
                    <a:pt x="10577" y="7961"/>
                    <a:pt x="11107" y="8812"/>
                  </a:cubicBezTo>
                  <a:cubicBezTo>
                    <a:pt x="11585" y="9572"/>
                    <a:pt x="12030" y="10292"/>
                    <a:pt x="12030" y="11073"/>
                  </a:cubicBezTo>
                  <a:cubicBezTo>
                    <a:pt x="12030" y="11159"/>
                    <a:pt x="12012" y="11220"/>
                    <a:pt x="12004" y="11297"/>
                  </a:cubicBezTo>
                  <a:lnTo>
                    <a:pt x="8907" y="8204"/>
                  </a:lnTo>
                  <a:cubicBezTo>
                    <a:pt x="8451" y="7471"/>
                    <a:pt x="8030" y="6775"/>
                    <a:pt x="8030" y="6015"/>
                  </a:cubicBezTo>
                  <a:cubicBezTo>
                    <a:pt x="8030" y="4686"/>
                    <a:pt x="8825" y="3945"/>
                    <a:pt x="8865" y="3908"/>
                  </a:cubicBezTo>
                  <a:cubicBezTo>
                    <a:pt x="9067" y="3724"/>
                    <a:pt x="9086" y="3412"/>
                    <a:pt x="8905" y="3204"/>
                  </a:cubicBezTo>
                  <a:cubicBezTo>
                    <a:pt x="8805" y="3093"/>
                    <a:pt x="8667" y="3035"/>
                    <a:pt x="8528" y="3035"/>
                  </a:cubicBezTo>
                  <a:cubicBezTo>
                    <a:pt x="8410" y="3035"/>
                    <a:pt x="8292" y="3077"/>
                    <a:pt x="8198" y="3161"/>
                  </a:cubicBezTo>
                  <a:cubicBezTo>
                    <a:pt x="8150" y="3204"/>
                    <a:pt x="7030" y="4217"/>
                    <a:pt x="7030" y="6015"/>
                  </a:cubicBezTo>
                  <a:cubicBezTo>
                    <a:pt x="7030" y="6137"/>
                    <a:pt x="7059" y="6252"/>
                    <a:pt x="7073" y="6372"/>
                  </a:cubicBezTo>
                  <a:lnTo>
                    <a:pt x="5350" y="4646"/>
                  </a:lnTo>
                  <a:cubicBezTo>
                    <a:pt x="5574" y="4185"/>
                    <a:pt x="5841" y="3926"/>
                    <a:pt x="5865" y="3908"/>
                  </a:cubicBezTo>
                  <a:cubicBezTo>
                    <a:pt x="6067" y="3724"/>
                    <a:pt x="6086" y="3412"/>
                    <a:pt x="5905" y="3204"/>
                  </a:cubicBezTo>
                  <a:cubicBezTo>
                    <a:pt x="5805" y="3093"/>
                    <a:pt x="5666" y="3035"/>
                    <a:pt x="5528" y="3035"/>
                  </a:cubicBezTo>
                  <a:cubicBezTo>
                    <a:pt x="5410" y="3035"/>
                    <a:pt x="5292" y="3077"/>
                    <a:pt x="5198" y="3161"/>
                  </a:cubicBezTo>
                  <a:cubicBezTo>
                    <a:pt x="5174" y="3180"/>
                    <a:pt x="4894" y="3441"/>
                    <a:pt x="4614" y="3910"/>
                  </a:cubicBezTo>
                  <a:lnTo>
                    <a:pt x="3601" y="2897"/>
                  </a:lnTo>
                  <a:cubicBezTo>
                    <a:pt x="4921" y="1740"/>
                    <a:pt x="6643" y="1033"/>
                    <a:pt x="8531" y="1033"/>
                  </a:cubicBezTo>
                  <a:close/>
                  <a:moveTo>
                    <a:pt x="2896" y="3604"/>
                  </a:moveTo>
                  <a:lnTo>
                    <a:pt x="13468" y="14172"/>
                  </a:lnTo>
                  <a:cubicBezTo>
                    <a:pt x="12148" y="15327"/>
                    <a:pt x="10425" y="16034"/>
                    <a:pt x="8537" y="16034"/>
                  </a:cubicBezTo>
                  <a:cubicBezTo>
                    <a:pt x="4398" y="16034"/>
                    <a:pt x="1032" y="12671"/>
                    <a:pt x="1032" y="8535"/>
                  </a:cubicBezTo>
                  <a:cubicBezTo>
                    <a:pt x="1032" y="6647"/>
                    <a:pt x="1739" y="4924"/>
                    <a:pt x="2896" y="3604"/>
                  </a:cubicBezTo>
                  <a:close/>
                  <a:moveTo>
                    <a:pt x="8534" y="1"/>
                  </a:moveTo>
                  <a:cubicBezTo>
                    <a:pt x="3859" y="1"/>
                    <a:pt x="0" y="3838"/>
                    <a:pt x="0" y="8535"/>
                  </a:cubicBezTo>
                  <a:cubicBezTo>
                    <a:pt x="0" y="13220"/>
                    <a:pt x="3846" y="17068"/>
                    <a:pt x="8534" y="17068"/>
                  </a:cubicBezTo>
                  <a:cubicBezTo>
                    <a:pt x="10867" y="17068"/>
                    <a:pt x="12985" y="16087"/>
                    <a:pt x="14521" y="14562"/>
                  </a:cubicBezTo>
                  <a:cubicBezTo>
                    <a:pt x="15884" y="13313"/>
                    <a:pt x="17068" y="11004"/>
                    <a:pt x="17068" y="8535"/>
                  </a:cubicBezTo>
                  <a:cubicBezTo>
                    <a:pt x="17068" y="3846"/>
                    <a:pt x="13220" y="1"/>
                    <a:pt x="8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8"/>
            <p:cNvSpPr/>
            <p:nvPr/>
          </p:nvSpPr>
          <p:spPr>
            <a:xfrm>
              <a:off x="4872275" y="2185425"/>
              <a:ext cx="74575" cy="196525"/>
            </a:xfrm>
            <a:custGeom>
              <a:rect b="b" l="l" r="r" t="t"/>
              <a:pathLst>
                <a:path extrusionOk="0" h="7861" w="2983">
                  <a:moveTo>
                    <a:pt x="1" y="0"/>
                  </a:moveTo>
                  <a:lnTo>
                    <a:pt x="1" y="0"/>
                  </a:lnTo>
                  <a:cubicBezTo>
                    <a:pt x="54" y="998"/>
                    <a:pt x="558" y="1835"/>
                    <a:pt x="1057" y="2638"/>
                  </a:cubicBezTo>
                  <a:cubicBezTo>
                    <a:pt x="1534" y="3398"/>
                    <a:pt x="1980" y="4118"/>
                    <a:pt x="1980" y="4902"/>
                  </a:cubicBezTo>
                  <a:cubicBezTo>
                    <a:pt x="1980" y="6227"/>
                    <a:pt x="1185" y="6955"/>
                    <a:pt x="1153" y="6982"/>
                  </a:cubicBezTo>
                  <a:cubicBezTo>
                    <a:pt x="945" y="7160"/>
                    <a:pt x="924" y="7478"/>
                    <a:pt x="1105" y="7688"/>
                  </a:cubicBezTo>
                  <a:cubicBezTo>
                    <a:pt x="1202" y="7802"/>
                    <a:pt x="1341" y="7861"/>
                    <a:pt x="1482" y="7861"/>
                  </a:cubicBezTo>
                  <a:cubicBezTo>
                    <a:pt x="1598" y="7861"/>
                    <a:pt x="1716" y="7820"/>
                    <a:pt x="1812" y="7736"/>
                  </a:cubicBezTo>
                  <a:cubicBezTo>
                    <a:pt x="1857" y="7696"/>
                    <a:pt x="2982" y="6702"/>
                    <a:pt x="2982" y="4902"/>
                  </a:cubicBezTo>
                  <a:cubicBezTo>
                    <a:pt x="2982" y="3830"/>
                    <a:pt x="2438" y="2955"/>
                    <a:pt x="1908" y="2107"/>
                  </a:cubicBezTo>
                  <a:cubicBezTo>
                    <a:pt x="1798" y="1934"/>
                    <a:pt x="1692" y="1760"/>
                    <a:pt x="1590" y="1590"/>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8"/>
            <p:cNvSpPr/>
            <p:nvPr/>
          </p:nvSpPr>
          <p:spPr>
            <a:xfrm>
              <a:off x="4970350" y="2309825"/>
              <a:ext cx="48425" cy="72125"/>
            </a:xfrm>
            <a:custGeom>
              <a:rect b="b" l="l" r="r" t="t"/>
              <a:pathLst>
                <a:path extrusionOk="0" h="2885" w="1937">
                  <a:moveTo>
                    <a:pt x="1054" y="0"/>
                  </a:moveTo>
                  <a:cubicBezTo>
                    <a:pt x="1022" y="1278"/>
                    <a:pt x="259" y="1979"/>
                    <a:pt x="230" y="2006"/>
                  </a:cubicBezTo>
                  <a:cubicBezTo>
                    <a:pt x="22" y="2184"/>
                    <a:pt x="1" y="2502"/>
                    <a:pt x="182" y="2712"/>
                  </a:cubicBezTo>
                  <a:cubicBezTo>
                    <a:pt x="280" y="2826"/>
                    <a:pt x="418" y="2885"/>
                    <a:pt x="559" y="2885"/>
                  </a:cubicBezTo>
                  <a:cubicBezTo>
                    <a:pt x="675" y="2885"/>
                    <a:pt x="793" y="2844"/>
                    <a:pt x="889" y="2760"/>
                  </a:cubicBezTo>
                  <a:cubicBezTo>
                    <a:pt x="926" y="2728"/>
                    <a:pt x="1651" y="2072"/>
                    <a:pt x="1937" y="886"/>
                  </a:cubicBezTo>
                  <a:lnTo>
                    <a:pt x="10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68"/>
          <p:cNvGrpSpPr/>
          <p:nvPr/>
        </p:nvGrpSpPr>
        <p:grpSpPr>
          <a:xfrm>
            <a:off x="5960192" y="1920722"/>
            <a:ext cx="464050" cy="426525"/>
            <a:chOff x="5320625" y="2024325"/>
            <a:chExt cx="464050" cy="426525"/>
          </a:xfrm>
        </p:grpSpPr>
        <p:sp>
          <p:nvSpPr>
            <p:cNvPr id="1214" name="Google Shape;1214;p68"/>
            <p:cNvSpPr/>
            <p:nvPr/>
          </p:nvSpPr>
          <p:spPr>
            <a:xfrm>
              <a:off x="5515050" y="2175075"/>
              <a:ext cx="75025" cy="125050"/>
            </a:xfrm>
            <a:custGeom>
              <a:rect b="b" l="l" r="r" t="t"/>
              <a:pathLst>
                <a:path extrusionOk="0" h="5002" w="3001">
                  <a:moveTo>
                    <a:pt x="502" y="1"/>
                  </a:moveTo>
                  <a:cubicBezTo>
                    <a:pt x="224" y="1"/>
                    <a:pt x="0" y="225"/>
                    <a:pt x="0" y="500"/>
                  </a:cubicBezTo>
                  <a:lnTo>
                    <a:pt x="0" y="4502"/>
                  </a:lnTo>
                  <a:cubicBezTo>
                    <a:pt x="0" y="4777"/>
                    <a:pt x="224" y="5001"/>
                    <a:pt x="502" y="5001"/>
                  </a:cubicBezTo>
                  <a:lnTo>
                    <a:pt x="2502" y="5001"/>
                  </a:lnTo>
                  <a:cubicBezTo>
                    <a:pt x="2776" y="5001"/>
                    <a:pt x="3000" y="4777"/>
                    <a:pt x="3000" y="4502"/>
                  </a:cubicBezTo>
                  <a:cubicBezTo>
                    <a:pt x="3000" y="4225"/>
                    <a:pt x="2776" y="4001"/>
                    <a:pt x="2502" y="4001"/>
                  </a:cubicBezTo>
                  <a:lnTo>
                    <a:pt x="1000" y="4001"/>
                  </a:lnTo>
                  <a:lnTo>
                    <a:pt x="1000" y="500"/>
                  </a:lnTo>
                  <a:cubicBezTo>
                    <a:pt x="1000" y="225"/>
                    <a:pt x="776" y="1"/>
                    <a:pt x="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8"/>
            <p:cNvSpPr/>
            <p:nvPr/>
          </p:nvSpPr>
          <p:spPr>
            <a:xfrm>
              <a:off x="5415050" y="2175075"/>
              <a:ext cx="75025" cy="125050"/>
            </a:xfrm>
            <a:custGeom>
              <a:rect b="b" l="l" r="r" t="t"/>
              <a:pathLst>
                <a:path extrusionOk="0" h="5002" w="3001">
                  <a:moveTo>
                    <a:pt x="1501" y="1001"/>
                  </a:moveTo>
                  <a:cubicBezTo>
                    <a:pt x="1776" y="1001"/>
                    <a:pt x="2000" y="1225"/>
                    <a:pt x="2000" y="1502"/>
                  </a:cubicBezTo>
                  <a:lnTo>
                    <a:pt x="2000" y="2001"/>
                  </a:lnTo>
                  <a:lnTo>
                    <a:pt x="1000" y="2001"/>
                  </a:lnTo>
                  <a:lnTo>
                    <a:pt x="1000" y="1502"/>
                  </a:lnTo>
                  <a:cubicBezTo>
                    <a:pt x="1000" y="1225"/>
                    <a:pt x="1224" y="1001"/>
                    <a:pt x="1501" y="1001"/>
                  </a:cubicBezTo>
                  <a:close/>
                  <a:moveTo>
                    <a:pt x="1501" y="1"/>
                  </a:moveTo>
                  <a:cubicBezTo>
                    <a:pt x="675" y="1"/>
                    <a:pt x="0" y="676"/>
                    <a:pt x="0" y="1502"/>
                  </a:cubicBezTo>
                  <a:lnTo>
                    <a:pt x="0" y="4502"/>
                  </a:lnTo>
                  <a:cubicBezTo>
                    <a:pt x="0" y="4777"/>
                    <a:pt x="224" y="5001"/>
                    <a:pt x="501" y="5001"/>
                  </a:cubicBezTo>
                  <a:cubicBezTo>
                    <a:pt x="776" y="5001"/>
                    <a:pt x="1000" y="4777"/>
                    <a:pt x="1000" y="4502"/>
                  </a:cubicBezTo>
                  <a:lnTo>
                    <a:pt x="1000" y="3001"/>
                  </a:lnTo>
                  <a:lnTo>
                    <a:pt x="2000" y="3001"/>
                  </a:lnTo>
                  <a:lnTo>
                    <a:pt x="2000" y="4502"/>
                  </a:lnTo>
                  <a:cubicBezTo>
                    <a:pt x="2000" y="4777"/>
                    <a:pt x="2224" y="5001"/>
                    <a:pt x="2501" y="5001"/>
                  </a:cubicBezTo>
                  <a:cubicBezTo>
                    <a:pt x="2776" y="5001"/>
                    <a:pt x="3000" y="4777"/>
                    <a:pt x="3000" y="4502"/>
                  </a:cubicBezTo>
                  <a:lnTo>
                    <a:pt x="3000" y="1502"/>
                  </a:lnTo>
                  <a:cubicBezTo>
                    <a:pt x="3000" y="676"/>
                    <a:pt x="2328"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8"/>
            <p:cNvSpPr/>
            <p:nvPr/>
          </p:nvSpPr>
          <p:spPr>
            <a:xfrm>
              <a:off x="5615050" y="2175075"/>
              <a:ext cx="75025" cy="125050"/>
            </a:xfrm>
            <a:custGeom>
              <a:rect b="b" l="l" r="r" t="t"/>
              <a:pathLst>
                <a:path extrusionOk="0" h="5002" w="3001">
                  <a:moveTo>
                    <a:pt x="502" y="1"/>
                  </a:moveTo>
                  <a:cubicBezTo>
                    <a:pt x="224" y="1"/>
                    <a:pt x="0" y="225"/>
                    <a:pt x="0" y="500"/>
                  </a:cubicBezTo>
                  <a:lnTo>
                    <a:pt x="0" y="3502"/>
                  </a:lnTo>
                  <a:cubicBezTo>
                    <a:pt x="0" y="4329"/>
                    <a:pt x="675" y="5001"/>
                    <a:pt x="1502" y="5001"/>
                  </a:cubicBezTo>
                  <a:cubicBezTo>
                    <a:pt x="2328" y="5001"/>
                    <a:pt x="3001" y="4329"/>
                    <a:pt x="3001" y="3502"/>
                  </a:cubicBezTo>
                  <a:lnTo>
                    <a:pt x="3001" y="500"/>
                  </a:lnTo>
                  <a:cubicBezTo>
                    <a:pt x="3001" y="225"/>
                    <a:pt x="2776" y="1"/>
                    <a:pt x="2502" y="1"/>
                  </a:cubicBezTo>
                  <a:cubicBezTo>
                    <a:pt x="2224" y="1"/>
                    <a:pt x="2000" y="225"/>
                    <a:pt x="2000" y="500"/>
                  </a:cubicBezTo>
                  <a:lnTo>
                    <a:pt x="2000" y="3502"/>
                  </a:lnTo>
                  <a:cubicBezTo>
                    <a:pt x="2000" y="3777"/>
                    <a:pt x="1776" y="4001"/>
                    <a:pt x="1502" y="4001"/>
                  </a:cubicBezTo>
                  <a:cubicBezTo>
                    <a:pt x="1224" y="4001"/>
                    <a:pt x="1000" y="3777"/>
                    <a:pt x="1000" y="3502"/>
                  </a:cubicBezTo>
                  <a:lnTo>
                    <a:pt x="1000" y="500"/>
                  </a:lnTo>
                  <a:cubicBezTo>
                    <a:pt x="1000" y="225"/>
                    <a:pt x="776" y="1"/>
                    <a:pt x="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8"/>
            <p:cNvSpPr/>
            <p:nvPr/>
          </p:nvSpPr>
          <p:spPr>
            <a:xfrm>
              <a:off x="5399175" y="2134675"/>
              <a:ext cx="385500" cy="316175"/>
            </a:xfrm>
            <a:custGeom>
              <a:rect b="b" l="l" r="r" t="t"/>
              <a:pathLst>
                <a:path extrusionOk="0" h="12647" w="15420">
                  <a:moveTo>
                    <a:pt x="13280" y="0"/>
                  </a:moveTo>
                  <a:cubicBezTo>
                    <a:pt x="13203" y="0"/>
                    <a:pt x="13125" y="18"/>
                    <a:pt x="13052" y="54"/>
                  </a:cubicBezTo>
                  <a:cubicBezTo>
                    <a:pt x="12806" y="179"/>
                    <a:pt x="12710" y="481"/>
                    <a:pt x="12836" y="726"/>
                  </a:cubicBezTo>
                  <a:cubicBezTo>
                    <a:pt x="14329" y="3638"/>
                    <a:pt x="13780" y="7145"/>
                    <a:pt x="11465" y="9457"/>
                  </a:cubicBezTo>
                  <a:cubicBezTo>
                    <a:pt x="10004" y="10918"/>
                    <a:pt x="8088" y="11647"/>
                    <a:pt x="6170" y="11647"/>
                  </a:cubicBezTo>
                  <a:cubicBezTo>
                    <a:pt x="4671" y="11647"/>
                    <a:pt x="3171" y="11201"/>
                    <a:pt x="1888" y="10310"/>
                  </a:cubicBezTo>
                  <a:lnTo>
                    <a:pt x="1918" y="10310"/>
                  </a:lnTo>
                  <a:cubicBezTo>
                    <a:pt x="2195" y="10310"/>
                    <a:pt x="2419" y="10086"/>
                    <a:pt x="2419" y="9812"/>
                  </a:cubicBezTo>
                  <a:cubicBezTo>
                    <a:pt x="2419" y="9534"/>
                    <a:pt x="2195" y="9310"/>
                    <a:pt x="1918" y="9310"/>
                  </a:cubicBezTo>
                  <a:lnTo>
                    <a:pt x="502" y="9310"/>
                  </a:lnTo>
                  <a:cubicBezTo>
                    <a:pt x="224" y="9310"/>
                    <a:pt x="0" y="9537"/>
                    <a:pt x="0" y="9812"/>
                  </a:cubicBezTo>
                  <a:lnTo>
                    <a:pt x="0" y="11225"/>
                  </a:lnTo>
                  <a:cubicBezTo>
                    <a:pt x="0" y="11500"/>
                    <a:pt x="224" y="11724"/>
                    <a:pt x="502" y="11724"/>
                  </a:cubicBezTo>
                  <a:cubicBezTo>
                    <a:pt x="779" y="11724"/>
                    <a:pt x="1000" y="11500"/>
                    <a:pt x="1000" y="11225"/>
                  </a:cubicBezTo>
                  <a:lnTo>
                    <a:pt x="1000" y="10897"/>
                  </a:lnTo>
                  <a:cubicBezTo>
                    <a:pt x="2518" y="12057"/>
                    <a:pt x="4339" y="12647"/>
                    <a:pt x="6158" y="12647"/>
                  </a:cubicBezTo>
                  <a:cubicBezTo>
                    <a:pt x="8334" y="12647"/>
                    <a:pt x="10513" y="11817"/>
                    <a:pt x="12169" y="10161"/>
                  </a:cubicBezTo>
                  <a:cubicBezTo>
                    <a:pt x="14796" y="7545"/>
                    <a:pt x="15420" y="3566"/>
                    <a:pt x="13726" y="270"/>
                  </a:cubicBezTo>
                  <a:cubicBezTo>
                    <a:pt x="13636" y="98"/>
                    <a:pt x="13462" y="0"/>
                    <a:pt x="13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8"/>
            <p:cNvSpPr/>
            <p:nvPr/>
          </p:nvSpPr>
          <p:spPr>
            <a:xfrm>
              <a:off x="5320625" y="2024325"/>
              <a:ext cx="385375" cy="316275"/>
            </a:xfrm>
            <a:custGeom>
              <a:rect b="b" l="l" r="r" t="t"/>
              <a:pathLst>
                <a:path extrusionOk="0" h="12651" w="15415">
                  <a:moveTo>
                    <a:pt x="9248" y="0"/>
                  </a:moveTo>
                  <a:cubicBezTo>
                    <a:pt x="7075" y="0"/>
                    <a:pt x="4902" y="827"/>
                    <a:pt x="3246" y="2481"/>
                  </a:cubicBezTo>
                  <a:cubicBezTo>
                    <a:pt x="625" y="5105"/>
                    <a:pt x="1" y="9082"/>
                    <a:pt x="1694" y="12378"/>
                  </a:cubicBezTo>
                  <a:cubicBezTo>
                    <a:pt x="1782" y="12551"/>
                    <a:pt x="1956" y="12650"/>
                    <a:pt x="2137" y="12650"/>
                  </a:cubicBezTo>
                  <a:cubicBezTo>
                    <a:pt x="2214" y="12650"/>
                    <a:pt x="2293" y="12632"/>
                    <a:pt x="2366" y="12594"/>
                  </a:cubicBezTo>
                  <a:cubicBezTo>
                    <a:pt x="2614" y="12468"/>
                    <a:pt x="2710" y="12167"/>
                    <a:pt x="2585" y="11922"/>
                  </a:cubicBezTo>
                  <a:cubicBezTo>
                    <a:pt x="1084" y="9007"/>
                    <a:pt x="1633" y="5497"/>
                    <a:pt x="3950" y="3185"/>
                  </a:cubicBezTo>
                  <a:cubicBezTo>
                    <a:pt x="5411" y="1723"/>
                    <a:pt x="7327" y="994"/>
                    <a:pt x="9244" y="994"/>
                  </a:cubicBezTo>
                  <a:cubicBezTo>
                    <a:pt x="10744" y="994"/>
                    <a:pt x="12244" y="1440"/>
                    <a:pt x="13527" y="2332"/>
                  </a:cubicBezTo>
                  <a:lnTo>
                    <a:pt x="13497" y="2332"/>
                  </a:lnTo>
                  <a:cubicBezTo>
                    <a:pt x="13220" y="2332"/>
                    <a:pt x="12999" y="2553"/>
                    <a:pt x="12999" y="2831"/>
                  </a:cubicBezTo>
                  <a:cubicBezTo>
                    <a:pt x="12999" y="3108"/>
                    <a:pt x="13220" y="3332"/>
                    <a:pt x="13497" y="3332"/>
                  </a:cubicBezTo>
                  <a:lnTo>
                    <a:pt x="14914" y="3332"/>
                  </a:lnTo>
                  <a:cubicBezTo>
                    <a:pt x="15191" y="3332"/>
                    <a:pt x="15415" y="3105"/>
                    <a:pt x="15415" y="2831"/>
                  </a:cubicBezTo>
                  <a:lnTo>
                    <a:pt x="15415" y="1417"/>
                  </a:lnTo>
                  <a:cubicBezTo>
                    <a:pt x="15415" y="1140"/>
                    <a:pt x="15191" y="919"/>
                    <a:pt x="14914" y="919"/>
                  </a:cubicBezTo>
                  <a:cubicBezTo>
                    <a:pt x="14639" y="919"/>
                    <a:pt x="14415" y="1140"/>
                    <a:pt x="14415" y="1417"/>
                  </a:cubicBezTo>
                  <a:lnTo>
                    <a:pt x="14415" y="1745"/>
                  </a:lnTo>
                  <a:cubicBezTo>
                    <a:pt x="12895" y="582"/>
                    <a:pt x="11071" y="0"/>
                    <a:pt x="92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68"/>
          <p:cNvGrpSpPr/>
          <p:nvPr/>
        </p:nvGrpSpPr>
        <p:grpSpPr>
          <a:xfrm>
            <a:off x="6625752" y="1920634"/>
            <a:ext cx="426700" cy="426700"/>
            <a:chOff x="5895725" y="2037675"/>
            <a:chExt cx="426700" cy="426700"/>
          </a:xfrm>
        </p:grpSpPr>
        <p:sp>
          <p:nvSpPr>
            <p:cNvPr id="1220" name="Google Shape;1220;p68"/>
            <p:cNvSpPr/>
            <p:nvPr/>
          </p:nvSpPr>
          <p:spPr>
            <a:xfrm>
              <a:off x="5895725" y="2163475"/>
              <a:ext cx="426700" cy="175050"/>
            </a:xfrm>
            <a:custGeom>
              <a:rect b="b" l="l" r="r" t="t"/>
              <a:pathLst>
                <a:path extrusionOk="0" h="7002" w="17068">
                  <a:moveTo>
                    <a:pt x="4534" y="1001"/>
                  </a:moveTo>
                  <a:cubicBezTo>
                    <a:pt x="4811" y="1001"/>
                    <a:pt x="5035" y="1225"/>
                    <a:pt x="5035" y="1502"/>
                  </a:cubicBezTo>
                  <a:lnTo>
                    <a:pt x="5035" y="5502"/>
                  </a:lnTo>
                  <a:cubicBezTo>
                    <a:pt x="5035" y="5780"/>
                    <a:pt x="4811" y="6001"/>
                    <a:pt x="4534" y="6001"/>
                  </a:cubicBezTo>
                  <a:cubicBezTo>
                    <a:pt x="4257" y="6001"/>
                    <a:pt x="4035" y="5780"/>
                    <a:pt x="4035" y="5502"/>
                  </a:cubicBezTo>
                  <a:lnTo>
                    <a:pt x="4035" y="1502"/>
                  </a:lnTo>
                  <a:cubicBezTo>
                    <a:pt x="4035" y="1225"/>
                    <a:pt x="4257" y="1001"/>
                    <a:pt x="4534" y="1001"/>
                  </a:cubicBezTo>
                  <a:close/>
                  <a:moveTo>
                    <a:pt x="7555" y="1001"/>
                  </a:moveTo>
                  <a:cubicBezTo>
                    <a:pt x="7955" y="1001"/>
                    <a:pt x="8334" y="1158"/>
                    <a:pt x="8614" y="1441"/>
                  </a:cubicBezTo>
                  <a:cubicBezTo>
                    <a:pt x="8809" y="1638"/>
                    <a:pt x="8809" y="1956"/>
                    <a:pt x="8614" y="2148"/>
                  </a:cubicBezTo>
                  <a:cubicBezTo>
                    <a:pt x="8515" y="2245"/>
                    <a:pt x="8387" y="2295"/>
                    <a:pt x="8259" y="2295"/>
                  </a:cubicBezTo>
                  <a:cubicBezTo>
                    <a:pt x="8131" y="2295"/>
                    <a:pt x="8004" y="2246"/>
                    <a:pt x="7907" y="2148"/>
                  </a:cubicBezTo>
                  <a:cubicBezTo>
                    <a:pt x="7820" y="2059"/>
                    <a:pt x="7705" y="2019"/>
                    <a:pt x="7588" y="2019"/>
                  </a:cubicBezTo>
                  <a:cubicBezTo>
                    <a:pt x="7326" y="2019"/>
                    <a:pt x="7054" y="2218"/>
                    <a:pt x="7054" y="2502"/>
                  </a:cubicBezTo>
                  <a:cubicBezTo>
                    <a:pt x="7054" y="2780"/>
                    <a:pt x="7278" y="3001"/>
                    <a:pt x="7555" y="3001"/>
                  </a:cubicBezTo>
                  <a:cubicBezTo>
                    <a:pt x="8382" y="3001"/>
                    <a:pt x="9054" y="3676"/>
                    <a:pt x="9054" y="4502"/>
                  </a:cubicBezTo>
                  <a:cubicBezTo>
                    <a:pt x="9054" y="5332"/>
                    <a:pt x="8382" y="6001"/>
                    <a:pt x="7555" y="6001"/>
                  </a:cubicBezTo>
                  <a:cubicBezTo>
                    <a:pt x="7155" y="6001"/>
                    <a:pt x="6774" y="5846"/>
                    <a:pt x="6494" y="5561"/>
                  </a:cubicBezTo>
                  <a:cubicBezTo>
                    <a:pt x="6302" y="5366"/>
                    <a:pt x="6302" y="5049"/>
                    <a:pt x="6494" y="4854"/>
                  </a:cubicBezTo>
                  <a:cubicBezTo>
                    <a:pt x="6593" y="4758"/>
                    <a:pt x="6722" y="4709"/>
                    <a:pt x="6851" y="4709"/>
                  </a:cubicBezTo>
                  <a:cubicBezTo>
                    <a:pt x="6978" y="4709"/>
                    <a:pt x="7105" y="4757"/>
                    <a:pt x="7201" y="4854"/>
                  </a:cubicBezTo>
                  <a:cubicBezTo>
                    <a:pt x="7290" y="4943"/>
                    <a:pt x="7406" y="4983"/>
                    <a:pt x="7523" y="4983"/>
                  </a:cubicBezTo>
                  <a:cubicBezTo>
                    <a:pt x="7785" y="4983"/>
                    <a:pt x="8054" y="4786"/>
                    <a:pt x="8054" y="4502"/>
                  </a:cubicBezTo>
                  <a:cubicBezTo>
                    <a:pt x="8054" y="4225"/>
                    <a:pt x="7830" y="4001"/>
                    <a:pt x="7555" y="4001"/>
                  </a:cubicBezTo>
                  <a:cubicBezTo>
                    <a:pt x="6729" y="4001"/>
                    <a:pt x="6054" y="3329"/>
                    <a:pt x="6054" y="2502"/>
                  </a:cubicBezTo>
                  <a:cubicBezTo>
                    <a:pt x="6054" y="1676"/>
                    <a:pt x="6729" y="1001"/>
                    <a:pt x="7555" y="1001"/>
                  </a:cubicBezTo>
                  <a:close/>
                  <a:moveTo>
                    <a:pt x="11556" y="1001"/>
                  </a:moveTo>
                  <a:cubicBezTo>
                    <a:pt x="12382" y="1001"/>
                    <a:pt x="13054" y="1676"/>
                    <a:pt x="13054" y="2502"/>
                  </a:cubicBezTo>
                  <a:lnTo>
                    <a:pt x="13054" y="4502"/>
                  </a:lnTo>
                  <a:cubicBezTo>
                    <a:pt x="13054" y="5332"/>
                    <a:pt x="12382" y="6001"/>
                    <a:pt x="11556" y="6001"/>
                  </a:cubicBezTo>
                  <a:cubicBezTo>
                    <a:pt x="10729" y="6001"/>
                    <a:pt x="10054" y="5329"/>
                    <a:pt x="10054" y="4502"/>
                  </a:cubicBezTo>
                  <a:lnTo>
                    <a:pt x="10054" y="2502"/>
                  </a:lnTo>
                  <a:cubicBezTo>
                    <a:pt x="10054" y="1676"/>
                    <a:pt x="10729" y="1001"/>
                    <a:pt x="11556" y="1001"/>
                  </a:cubicBezTo>
                  <a:close/>
                  <a:moveTo>
                    <a:pt x="798" y="1"/>
                  </a:moveTo>
                  <a:cubicBezTo>
                    <a:pt x="310" y="1073"/>
                    <a:pt x="0" y="2252"/>
                    <a:pt x="0" y="3502"/>
                  </a:cubicBezTo>
                  <a:cubicBezTo>
                    <a:pt x="0" y="4753"/>
                    <a:pt x="310" y="5932"/>
                    <a:pt x="798" y="7001"/>
                  </a:cubicBezTo>
                  <a:lnTo>
                    <a:pt x="16270" y="7001"/>
                  </a:lnTo>
                  <a:cubicBezTo>
                    <a:pt x="16758" y="5934"/>
                    <a:pt x="17068" y="4753"/>
                    <a:pt x="17068" y="3502"/>
                  </a:cubicBezTo>
                  <a:cubicBezTo>
                    <a:pt x="17068" y="2252"/>
                    <a:pt x="16758" y="1073"/>
                    <a:pt x="16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8"/>
            <p:cNvSpPr/>
            <p:nvPr/>
          </p:nvSpPr>
          <p:spPr>
            <a:xfrm>
              <a:off x="6060000" y="2363500"/>
              <a:ext cx="98150" cy="100875"/>
            </a:xfrm>
            <a:custGeom>
              <a:rect b="b" l="l" r="r" t="t"/>
              <a:pathLst>
                <a:path extrusionOk="0" h="4035" w="3926">
                  <a:moveTo>
                    <a:pt x="0" y="0"/>
                  </a:moveTo>
                  <a:cubicBezTo>
                    <a:pt x="672" y="2742"/>
                    <a:pt x="1534" y="4035"/>
                    <a:pt x="1963" y="4035"/>
                  </a:cubicBezTo>
                  <a:cubicBezTo>
                    <a:pt x="2393" y="4035"/>
                    <a:pt x="3254" y="2742"/>
                    <a:pt x="39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8"/>
            <p:cNvSpPr/>
            <p:nvPr/>
          </p:nvSpPr>
          <p:spPr>
            <a:xfrm>
              <a:off x="6060000" y="2037675"/>
              <a:ext cx="98150" cy="100825"/>
            </a:xfrm>
            <a:custGeom>
              <a:rect b="b" l="l" r="r" t="t"/>
              <a:pathLst>
                <a:path extrusionOk="0" h="4033" w="3926">
                  <a:moveTo>
                    <a:pt x="1963" y="1"/>
                  </a:moveTo>
                  <a:cubicBezTo>
                    <a:pt x="1534" y="1"/>
                    <a:pt x="672" y="1294"/>
                    <a:pt x="0" y="4033"/>
                  </a:cubicBezTo>
                  <a:lnTo>
                    <a:pt x="3926" y="4033"/>
                  </a:lnTo>
                  <a:cubicBezTo>
                    <a:pt x="3254" y="1294"/>
                    <a:pt x="2393" y="1"/>
                    <a:pt x="1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8"/>
            <p:cNvSpPr/>
            <p:nvPr/>
          </p:nvSpPr>
          <p:spPr>
            <a:xfrm>
              <a:off x="6172075" y="2213475"/>
              <a:ext cx="25025" cy="75050"/>
            </a:xfrm>
            <a:custGeom>
              <a:rect b="b" l="l" r="r" t="t"/>
              <a:pathLst>
                <a:path extrusionOk="0" h="3002" w="1001">
                  <a:moveTo>
                    <a:pt x="502" y="1"/>
                  </a:moveTo>
                  <a:cubicBezTo>
                    <a:pt x="224" y="1"/>
                    <a:pt x="0" y="225"/>
                    <a:pt x="0" y="502"/>
                  </a:cubicBezTo>
                  <a:lnTo>
                    <a:pt x="0" y="2502"/>
                  </a:lnTo>
                  <a:cubicBezTo>
                    <a:pt x="0" y="2780"/>
                    <a:pt x="224" y="3001"/>
                    <a:pt x="502" y="3001"/>
                  </a:cubicBezTo>
                  <a:cubicBezTo>
                    <a:pt x="776" y="3001"/>
                    <a:pt x="1000" y="2780"/>
                    <a:pt x="1000" y="2502"/>
                  </a:cubicBezTo>
                  <a:lnTo>
                    <a:pt x="1000" y="502"/>
                  </a:lnTo>
                  <a:cubicBezTo>
                    <a:pt x="1000" y="228"/>
                    <a:pt x="774" y="1"/>
                    <a:pt x="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8"/>
            <p:cNvSpPr/>
            <p:nvPr/>
          </p:nvSpPr>
          <p:spPr>
            <a:xfrm>
              <a:off x="5929125" y="2363500"/>
              <a:ext cx="140575" cy="97025"/>
            </a:xfrm>
            <a:custGeom>
              <a:rect b="b" l="l" r="r" t="t"/>
              <a:pathLst>
                <a:path extrusionOk="0" h="3881" w="5623">
                  <a:moveTo>
                    <a:pt x="1" y="0"/>
                  </a:moveTo>
                  <a:cubicBezTo>
                    <a:pt x="1238" y="1971"/>
                    <a:pt x="3254" y="3435"/>
                    <a:pt x="5622" y="3880"/>
                  </a:cubicBezTo>
                  <a:cubicBezTo>
                    <a:pt x="4953" y="2835"/>
                    <a:pt x="4489" y="1232"/>
                    <a:pt x="4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8"/>
            <p:cNvSpPr/>
            <p:nvPr/>
          </p:nvSpPr>
          <p:spPr>
            <a:xfrm>
              <a:off x="6148600" y="2041475"/>
              <a:ext cx="140500" cy="97025"/>
            </a:xfrm>
            <a:custGeom>
              <a:rect b="b" l="l" r="r" t="t"/>
              <a:pathLst>
                <a:path extrusionOk="0" h="3881" w="5620">
                  <a:moveTo>
                    <a:pt x="1" y="1"/>
                  </a:moveTo>
                  <a:lnTo>
                    <a:pt x="1" y="1"/>
                  </a:lnTo>
                  <a:cubicBezTo>
                    <a:pt x="667" y="1051"/>
                    <a:pt x="1134" y="2654"/>
                    <a:pt x="1419" y="3881"/>
                  </a:cubicBezTo>
                  <a:lnTo>
                    <a:pt x="5619" y="3881"/>
                  </a:lnTo>
                  <a:cubicBezTo>
                    <a:pt x="4382" y="1913"/>
                    <a:pt x="2366" y="449"/>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8"/>
            <p:cNvSpPr/>
            <p:nvPr/>
          </p:nvSpPr>
          <p:spPr>
            <a:xfrm>
              <a:off x="6148600" y="2363500"/>
              <a:ext cx="140500" cy="97025"/>
            </a:xfrm>
            <a:custGeom>
              <a:rect b="b" l="l" r="r" t="t"/>
              <a:pathLst>
                <a:path extrusionOk="0" h="3881" w="5620">
                  <a:moveTo>
                    <a:pt x="1419" y="0"/>
                  </a:moveTo>
                  <a:cubicBezTo>
                    <a:pt x="1134" y="1227"/>
                    <a:pt x="670" y="2832"/>
                    <a:pt x="1" y="3880"/>
                  </a:cubicBezTo>
                  <a:cubicBezTo>
                    <a:pt x="2366" y="3435"/>
                    <a:pt x="4382" y="1971"/>
                    <a:pt x="56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8"/>
            <p:cNvSpPr/>
            <p:nvPr/>
          </p:nvSpPr>
          <p:spPr>
            <a:xfrm>
              <a:off x="5929125" y="2041475"/>
              <a:ext cx="140575" cy="97025"/>
            </a:xfrm>
            <a:custGeom>
              <a:rect b="b" l="l" r="r" t="t"/>
              <a:pathLst>
                <a:path extrusionOk="0" h="3881" w="5623">
                  <a:moveTo>
                    <a:pt x="5622" y="1"/>
                  </a:moveTo>
                  <a:lnTo>
                    <a:pt x="5622" y="1"/>
                  </a:lnTo>
                  <a:cubicBezTo>
                    <a:pt x="3254" y="449"/>
                    <a:pt x="1238" y="1910"/>
                    <a:pt x="1" y="3881"/>
                  </a:cubicBezTo>
                  <a:lnTo>
                    <a:pt x="4201" y="3881"/>
                  </a:lnTo>
                  <a:cubicBezTo>
                    <a:pt x="4489" y="2654"/>
                    <a:pt x="4953" y="1051"/>
                    <a:pt x="5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 name="Google Shape;1228;p68"/>
          <p:cNvGrpSpPr/>
          <p:nvPr/>
        </p:nvGrpSpPr>
        <p:grpSpPr>
          <a:xfrm>
            <a:off x="7294025" y="1920634"/>
            <a:ext cx="426700" cy="426700"/>
            <a:chOff x="6505025" y="2038675"/>
            <a:chExt cx="426700" cy="426700"/>
          </a:xfrm>
        </p:grpSpPr>
        <p:sp>
          <p:nvSpPr>
            <p:cNvPr id="1229" name="Google Shape;1229;p68"/>
            <p:cNvSpPr/>
            <p:nvPr/>
          </p:nvSpPr>
          <p:spPr>
            <a:xfrm>
              <a:off x="6660700" y="2114625"/>
              <a:ext cx="115475" cy="56150"/>
            </a:xfrm>
            <a:custGeom>
              <a:rect b="b" l="l" r="r" t="t"/>
              <a:pathLst>
                <a:path extrusionOk="0" h="2246" w="4619">
                  <a:moveTo>
                    <a:pt x="2309" y="1"/>
                  </a:moveTo>
                  <a:cubicBezTo>
                    <a:pt x="1513" y="1"/>
                    <a:pt x="716" y="167"/>
                    <a:pt x="0" y="499"/>
                  </a:cubicBezTo>
                  <a:lnTo>
                    <a:pt x="1011" y="2246"/>
                  </a:lnTo>
                  <a:cubicBezTo>
                    <a:pt x="1416" y="2083"/>
                    <a:pt x="1859" y="1995"/>
                    <a:pt x="2307" y="1995"/>
                  </a:cubicBezTo>
                  <a:cubicBezTo>
                    <a:pt x="2752" y="1995"/>
                    <a:pt x="3198" y="2083"/>
                    <a:pt x="3611" y="2246"/>
                  </a:cubicBezTo>
                  <a:lnTo>
                    <a:pt x="4619" y="499"/>
                  </a:lnTo>
                  <a:cubicBezTo>
                    <a:pt x="3903" y="167"/>
                    <a:pt x="3106" y="1"/>
                    <a:pt x="23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8"/>
            <p:cNvSpPr/>
            <p:nvPr/>
          </p:nvSpPr>
          <p:spPr>
            <a:xfrm>
              <a:off x="6705825" y="2239475"/>
              <a:ext cx="25025" cy="25025"/>
            </a:xfrm>
            <a:custGeom>
              <a:rect b="b" l="l" r="r" t="t"/>
              <a:pathLst>
                <a:path extrusionOk="0" h="1001" w="1001">
                  <a:moveTo>
                    <a:pt x="502" y="1"/>
                  </a:moveTo>
                  <a:cubicBezTo>
                    <a:pt x="224" y="1"/>
                    <a:pt x="0" y="225"/>
                    <a:pt x="0" y="502"/>
                  </a:cubicBezTo>
                  <a:cubicBezTo>
                    <a:pt x="0" y="777"/>
                    <a:pt x="224" y="1001"/>
                    <a:pt x="502" y="1001"/>
                  </a:cubicBezTo>
                  <a:cubicBezTo>
                    <a:pt x="776" y="1001"/>
                    <a:pt x="1000" y="777"/>
                    <a:pt x="1000" y="502"/>
                  </a:cubicBezTo>
                  <a:cubicBezTo>
                    <a:pt x="1000" y="225"/>
                    <a:pt x="776" y="1"/>
                    <a:pt x="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8"/>
            <p:cNvSpPr/>
            <p:nvPr/>
          </p:nvSpPr>
          <p:spPr>
            <a:xfrm>
              <a:off x="6581425" y="2264475"/>
              <a:ext cx="82750" cy="99700"/>
            </a:xfrm>
            <a:custGeom>
              <a:rect b="b" l="l" r="r" t="t"/>
              <a:pathLst>
                <a:path extrusionOk="0" h="3988" w="3310">
                  <a:moveTo>
                    <a:pt x="0" y="1"/>
                  </a:moveTo>
                  <a:cubicBezTo>
                    <a:pt x="147" y="1601"/>
                    <a:pt x="995" y="3065"/>
                    <a:pt x="2304" y="3988"/>
                  </a:cubicBezTo>
                  <a:lnTo>
                    <a:pt x="3310" y="2249"/>
                  </a:lnTo>
                  <a:cubicBezTo>
                    <a:pt x="2611" y="1692"/>
                    <a:pt x="2142" y="886"/>
                    <a:pt x="2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8"/>
            <p:cNvSpPr/>
            <p:nvPr/>
          </p:nvSpPr>
          <p:spPr>
            <a:xfrm>
              <a:off x="6772500" y="2264475"/>
              <a:ext cx="82825" cy="99700"/>
            </a:xfrm>
            <a:custGeom>
              <a:rect b="b" l="l" r="r" t="t"/>
              <a:pathLst>
                <a:path extrusionOk="0" h="3988" w="3313">
                  <a:moveTo>
                    <a:pt x="1299" y="1"/>
                  </a:moveTo>
                  <a:cubicBezTo>
                    <a:pt x="1168" y="886"/>
                    <a:pt x="702" y="1692"/>
                    <a:pt x="0" y="2249"/>
                  </a:cubicBezTo>
                  <a:lnTo>
                    <a:pt x="1008" y="3988"/>
                  </a:lnTo>
                  <a:cubicBezTo>
                    <a:pt x="2318" y="3065"/>
                    <a:pt x="3166" y="1598"/>
                    <a:pt x="3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8"/>
            <p:cNvSpPr/>
            <p:nvPr/>
          </p:nvSpPr>
          <p:spPr>
            <a:xfrm>
              <a:off x="6505025" y="2038675"/>
              <a:ext cx="426700" cy="426700"/>
            </a:xfrm>
            <a:custGeom>
              <a:rect b="b" l="l" r="r" t="t"/>
              <a:pathLst>
                <a:path extrusionOk="0" h="17068" w="17068">
                  <a:moveTo>
                    <a:pt x="8535" y="2049"/>
                  </a:moveTo>
                  <a:cubicBezTo>
                    <a:pt x="9671" y="2049"/>
                    <a:pt x="10807" y="2333"/>
                    <a:pt x="11787" y="2899"/>
                  </a:cubicBezTo>
                  <a:cubicBezTo>
                    <a:pt x="11939" y="2990"/>
                    <a:pt x="12038" y="3153"/>
                    <a:pt x="12038" y="3334"/>
                  </a:cubicBezTo>
                  <a:cubicBezTo>
                    <a:pt x="12038" y="3598"/>
                    <a:pt x="11987" y="3513"/>
                    <a:pt x="10470" y="6188"/>
                  </a:cubicBezTo>
                  <a:cubicBezTo>
                    <a:pt x="10403" y="6305"/>
                    <a:pt x="10294" y="6388"/>
                    <a:pt x="10166" y="6420"/>
                  </a:cubicBezTo>
                  <a:cubicBezTo>
                    <a:pt x="10122" y="6431"/>
                    <a:pt x="10077" y="6437"/>
                    <a:pt x="10032" y="6437"/>
                  </a:cubicBezTo>
                  <a:cubicBezTo>
                    <a:pt x="9946" y="6437"/>
                    <a:pt x="9861" y="6415"/>
                    <a:pt x="9787" y="6372"/>
                  </a:cubicBezTo>
                  <a:cubicBezTo>
                    <a:pt x="9408" y="6152"/>
                    <a:pt x="8972" y="6042"/>
                    <a:pt x="8535" y="6042"/>
                  </a:cubicBezTo>
                  <a:cubicBezTo>
                    <a:pt x="8098" y="6042"/>
                    <a:pt x="7662" y="6152"/>
                    <a:pt x="7283" y="6372"/>
                  </a:cubicBezTo>
                  <a:cubicBezTo>
                    <a:pt x="7209" y="6415"/>
                    <a:pt x="7124" y="6437"/>
                    <a:pt x="7038" y="6437"/>
                  </a:cubicBezTo>
                  <a:cubicBezTo>
                    <a:pt x="6993" y="6437"/>
                    <a:pt x="6948" y="6431"/>
                    <a:pt x="6904" y="6420"/>
                  </a:cubicBezTo>
                  <a:cubicBezTo>
                    <a:pt x="6776" y="6388"/>
                    <a:pt x="6667" y="6305"/>
                    <a:pt x="6600" y="6188"/>
                  </a:cubicBezTo>
                  <a:cubicBezTo>
                    <a:pt x="5056" y="3467"/>
                    <a:pt x="5032" y="3577"/>
                    <a:pt x="5032" y="3345"/>
                  </a:cubicBezTo>
                  <a:cubicBezTo>
                    <a:pt x="5032" y="3163"/>
                    <a:pt x="5126" y="2990"/>
                    <a:pt x="5283" y="2899"/>
                  </a:cubicBezTo>
                  <a:cubicBezTo>
                    <a:pt x="6263" y="2333"/>
                    <a:pt x="7399" y="2049"/>
                    <a:pt x="8535" y="2049"/>
                  </a:cubicBezTo>
                  <a:close/>
                  <a:moveTo>
                    <a:pt x="8534" y="7033"/>
                  </a:moveTo>
                  <a:cubicBezTo>
                    <a:pt x="9360" y="7033"/>
                    <a:pt x="10033" y="7708"/>
                    <a:pt x="10033" y="8534"/>
                  </a:cubicBezTo>
                  <a:cubicBezTo>
                    <a:pt x="10033" y="9361"/>
                    <a:pt x="9360" y="10033"/>
                    <a:pt x="8534" y="10033"/>
                  </a:cubicBezTo>
                  <a:cubicBezTo>
                    <a:pt x="7707" y="10033"/>
                    <a:pt x="7032" y="9361"/>
                    <a:pt x="7032" y="8534"/>
                  </a:cubicBezTo>
                  <a:cubicBezTo>
                    <a:pt x="7032" y="7708"/>
                    <a:pt x="7707" y="7033"/>
                    <a:pt x="8534" y="7033"/>
                  </a:cubicBezTo>
                  <a:close/>
                  <a:moveTo>
                    <a:pt x="5534" y="8033"/>
                  </a:moveTo>
                  <a:cubicBezTo>
                    <a:pt x="5811" y="8033"/>
                    <a:pt x="6032" y="8257"/>
                    <a:pt x="6032" y="8534"/>
                  </a:cubicBezTo>
                  <a:cubicBezTo>
                    <a:pt x="6032" y="9420"/>
                    <a:pt x="6512" y="10252"/>
                    <a:pt x="7283" y="10697"/>
                  </a:cubicBezTo>
                  <a:cubicBezTo>
                    <a:pt x="7520" y="10838"/>
                    <a:pt x="7603" y="11140"/>
                    <a:pt x="7464" y="11380"/>
                  </a:cubicBezTo>
                  <a:lnTo>
                    <a:pt x="5966" y="13974"/>
                  </a:lnTo>
                  <a:cubicBezTo>
                    <a:pt x="5872" y="14134"/>
                    <a:pt x="5707" y="14225"/>
                    <a:pt x="5534" y="14225"/>
                  </a:cubicBezTo>
                  <a:cubicBezTo>
                    <a:pt x="4918" y="14225"/>
                    <a:pt x="2032" y="12076"/>
                    <a:pt x="2032" y="8534"/>
                  </a:cubicBezTo>
                  <a:cubicBezTo>
                    <a:pt x="2032" y="8257"/>
                    <a:pt x="2256" y="8033"/>
                    <a:pt x="2534" y="8033"/>
                  </a:cubicBezTo>
                  <a:close/>
                  <a:moveTo>
                    <a:pt x="14534" y="8033"/>
                  </a:moveTo>
                  <a:cubicBezTo>
                    <a:pt x="14811" y="8033"/>
                    <a:pt x="15033" y="8257"/>
                    <a:pt x="15033" y="8534"/>
                  </a:cubicBezTo>
                  <a:cubicBezTo>
                    <a:pt x="15033" y="12068"/>
                    <a:pt x="12131" y="14225"/>
                    <a:pt x="11534" y="14225"/>
                  </a:cubicBezTo>
                  <a:cubicBezTo>
                    <a:pt x="11361" y="14225"/>
                    <a:pt x="11193" y="14134"/>
                    <a:pt x="11099" y="13974"/>
                  </a:cubicBezTo>
                  <a:lnTo>
                    <a:pt x="9603" y="11380"/>
                  </a:lnTo>
                  <a:cubicBezTo>
                    <a:pt x="9465" y="11140"/>
                    <a:pt x="9547" y="10838"/>
                    <a:pt x="9785" y="10697"/>
                  </a:cubicBezTo>
                  <a:cubicBezTo>
                    <a:pt x="10553" y="10252"/>
                    <a:pt x="11033" y="9420"/>
                    <a:pt x="11033" y="8534"/>
                  </a:cubicBezTo>
                  <a:cubicBezTo>
                    <a:pt x="11033" y="8257"/>
                    <a:pt x="11257" y="8033"/>
                    <a:pt x="11534" y="8033"/>
                  </a:cubicBezTo>
                  <a:close/>
                  <a:moveTo>
                    <a:pt x="8534" y="1"/>
                  </a:moveTo>
                  <a:cubicBezTo>
                    <a:pt x="3846" y="1"/>
                    <a:pt x="0" y="3846"/>
                    <a:pt x="0" y="8534"/>
                  </a:cubicBezTo>
                  <a:cubicBezTo>
                    <a:pt x="0" y="13220"/>
                    <a:pt x="3846" y="17068"/>
                    <a:pt x="8534" y="17068"/>
                  </a:cubicBezTo>
                  <a:cubicBezTo>
                    <a:pt x="13219" y="17068"/>
                    <a:pt x="17067" y="13220"/>
                    <a:pt x="17067" y="8534"/>
                  </a:cubicBezTo>
                  <a:cubicBezTo>
                    <a:pt x="17067" y="3846"/>
                    <a:pt x="13219" y="1"/>
                    <a:pt x="8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68"/>
          <p:cNvGrpSpPr/>
          <p:nvPr/>
        </p:nvGrpSpPr>
        <p:grpSpPr>
          <a:xfrm>
            <a:off x="1422000" y="2643231"/>
            <a:ext cx="426725" cy="375025"/>
            <a:chOff x="1248200" y="2675975"/>
            <a:chExt cx="426725" cy="375025"/>
          </a:xfrm>
        </p:grpSpPr>
        <p:sp>
          <p:nvSpPr>
            <p:cNvPr id="1235" name="Google Shape;1235;p68"/>
            <p:cNvSpPr/>
            <p:nvPr/>
          </p:nvSpPr>
          <p:spPr>
            <a:xfrm>
              <a:off x="1399075" y="2830250"/>
              <a:ext cx="125025" cy="145825"/>
            </a:xfrm>
            <a:custGeom>
              <a:rect b="b" l="l" r="r" t="t"/>
              <a:pathLst>
                <a:path extrusionOk="0" h="5833" w="5001">
                  <a:moveTo>
                    <a:pt x="3001" y="0"/>
                  </a:moveTo>
                  <a:lnTo>
                    <a:pt x="3001" y="1331"/>
                  </a:lnTo>
                  <a:cubicBezTo>
                    <a:pt x="3001" y="2158"/>
                    <a:pt x="2326" y="2832"/>
                    <a:pt x="1499" y="2832"/>
                  </a:cubicBezTo>
                  <a:cubicBezTo>
                    <a:pt x="1019" y="2832"/>
                    <a:pt x="601" y="2600"/>
                    <a:pt x="323" y="2251"/>
                  </a:cubicBezTo>
                  <a:cubicBezTo>
                    <a:pt x="137" y="2542"/>
                    <a:pt x="1" y="2819"/>
                    <a:pt x="1" y="3331"/>
                  </a:cubicBezTo>
                  <a:cubicBezTo>
                    <a:pt x="1" y="4712"/>
                    <a:pt x="1121" y="5832"/>
                    <a:pt x="2499" y="5832"/>
                  </a:cubicBezTo>
                  <a:cubicBezTo>
                    <a:pt x="3881" y="5832"/>
                    <a:pt x="5001" y="4710"/>
                    <a:pt x="5001" y="3331"/>
                  </a:cubicBezTo>
                  <a:cubicBezTo>
                    <a:pt x="5001" y="2038"/>
                    <a:pt x="4374" y="1411"/>
                    <a:pt x="3646" y="685"/>
                  </a:cubicBezTo>
                  <a:cubicBezTo>
                    <a:pt x="3433" y="472"/>
                    <a:pt x="3209" y="248"/>
                    <a:pt x="3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8"/>
            <p:cNvSpPr/>
            <p:nvPr/>
          </p:nvSpPr>
          <p:spPr>
            <a:xfrm>
              <a:off x="1248200" y="2675975"/>
              <a:ext cx="426725" cy="375025"/>
            </a:xfrm>
            <a:custGeom>
              <a:rect b="b" l="l" r="r" t="t"/>
              <a:pathLst>
                <a:path extrusionOk="0" h="15001" w="17069">
                  <a:moveTo>
                    <a:pt x="8537" y="3003"/>
                  </a:moveTo>
                  <a:cubicBezTo>
                    <a:pt x="8814" y="3003"/>
                    <a:pt x="9038" y="3227"/>
                    <a:pt x="9038" y="3502"/>
                  </a:cubicBezTo>
                  <a:cubicBezTo>
                    <a:pt x="9038" y="4795"/>
                    <a:pt x="9665" y="5422"/>
                    <a:pt x="10391" y="6150"/>
                  </a:cubicBezTo>
                  <a:cubicBezTo>
                    <a:pt x="11161" y="6918"/>
                    <a:pt x="12039" y="7795"/>
                    <a:pt x="12039" y="9502"/>
                  </a:cubicBezTo>
                  <a:cubicBezTo>
                    <a:pt x="12039" y="10483"/>
                    <a:pt x="11631" y="11366"/>
                    <a:pt x="10980" y="12003"/>
                  </a:cubicBezTo>
                  <a:lnTo>
                    <a:pt x="12537" y="12003"/>
                  </a:lnTo>
                  <a:cubicBezTo>
                    <a:pt x="12815" y="12003"/>
                    <a:pt x="13039" y="12225"/>
                    <a:pt x="13039" y="12502"/>
                  </a:cubicBezTo>
                  <a:cubicBezTo>
                    <a:pt x="13036" y="12779"/>
                    <a:pt x="12812" y="13003"/>
                    <a:pt x="12535" y="13003"/>
                  </a:cubicBezTo>
                  <a:lnTo>
                    <a:pt x="4534" y="13003"/>
                  </a:lnTo>
                  <a:cubicBezTo>
                    <a:pt x="4257" y="13003"/>
                    <a:pt x="4036" y="12779"/>
                    <a:pt x="4036" y="12502"/>
                  </a:cubicBezTo>
                  <a:cubicBezTo>
                    <a:pt x="4036" y="12225"/>
                    <a:pt x="4257" y="12003"/>
                    <a:pt x="4534" y="12003"/>
                  </a:cubicBezTo>
                  <a:lnTo>
                    <a:pt x="6094" y="12003"/>
                  </a:lnTo>
                  <a:cubicBezTo>
                    <a:pt x="5444" y="11366"/>
                    <a:pt x="5038" y="10483"/>
                    <a:pt x="5038" y="9502"/>
                  </a:cubicBezTo>
                  <a:cubicBezTo>
                    <a:pt x="5038" y="8603"/>
                    <a:pt x="5361" y="8115"/>
                    <a:pt x="5622" y="7726"/>
                  </a:cubicBezTo>
                  <a:cubicBezTo>
                    <a:pt x="5854" y="7376"/>
                    <a:pt x="6038" y="7102"/>
                    <a:pt x="6038" y="6502"/>
                  </a:cubicBezTo>
                  <a:cubicBezTo>
                    <a:pt x="6038" y="6224"/>
                    <a:pt x="6262" y="6003"/>
                    <a:pt x="6537" y="6003"/>
                  </a:cubicBezTo>
                  <a:cubicBezTo>
                    <a:pt x="6814" y="6003"/>
                    <a:pt x="7038" y="6224"/>
                    <a:pt x="7038" y="6502"/>
                  </a:cubicBezTo>
                  <a:lnTo>
                    <a:pt x="7038" y="7502"/>
                  </a:lnTo>
                  <a:cubicBezTo>
                    <a:pt x="7038" y="7779"/>
                    <a:pt x="7262" y="8003"/>
                    <a:pt x="7537" y="8003"/>
                  </a:cubicBezTo>
                  <a:cubicBezTo>
                    <a:pt x="7814" y="8003"/>
                    <a:pt x="8038" y="7779"/>
                    <a:pt x="8038" y="7502"/>
                  </a:cubicBezTo>
                  <a:lnTo>
                    <a:pt x="8038" y="3502"/>
                  </a:lnTo>
                  <a:cubicBezTo>
                    <a:pt x="8038" y="3227"/>
                    <a:pt x="8262" y="3003"/>
                    <a:pt x="8537" y="3003"/>
                  </a:cubicBezTo>
                  <a:close/>
                  <a:moveTo>
                    <a:pt x="8534" y="0"/>
                  </a:moveTo>
                  <a:cubicBezTo>
                    <a:pt x="8001" y="0"/>
                    <a:pt x="7505" y="286"/>
                    <a:pt x="7238" y="747"/>
                  </a:cubicBezTo>
                  <a:lnTo>
                    <a:pt x="203" y="12747"/>
                  </a:lnTo>
                  <a:cubicBezTo>
                    <a:pt x="70" y="12977"/>
                    <a:pt x="1" y="13235"/>
                    <a:pt x="1" y="13499"/>
                  </a:cubicBezTo>
                  <a:cubicBezTo>
                    <a:pt x="1" y="14326"/>
                    <a:pt x="675" y="15001"/>
                    <a:pt x="1500" y="15001"/>
                  </a:cubicBezTo>
                  <a:lnTo>
                    <a:pt x="15567" y="15001"/>
                  </a:lnTo>
                  <a:cubicBezTo>
                    <a:pt x="16393" y="15001"/>
                    <a:pt x="17068" y="14326"/>
                    <a:pt x="17068" y="13499"/>
                  </a:cubicBezTo>
                  <a:cubicBezTo>
                    <a:pt x="17068" y="13235"/>
                    <a:pt x="16999" y="12977"/>
                    <a:pt x="16865" y="12747"/>
                  </a:cubicBezTo>
                  <a:lnTo>
                    <a:pt x="9831" y="747"/>
                  </a:lnTo>
                  <a:cubicBezTo>
                    <a:pt x="9564" y="286"/>
                    <a:pt x="9068"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68"/>
          <p:cNvGrpSpPr/>
          <p:nvPr/>
        </p:nvGrpSpPr>
        <p:grpSpPr>
          <a:xfrm>
            <a:off x="2085631" y="2630706"/>
            <a:ext cx="426700" cy="400075"/>
            <a:chOff x="1776625" y="2653425"/>
            <a:chExt cx="426700" cy="400075"/>
          </a:xfrm>
        </p:grpSpPr>
        <p:sp>
          <p:nvSpPr>
            <p:cNvPr id="1238" name="Google Shape;1238;p68"/>
            <p:cNvSpPr/>
            <p:nvPr/>
          </p:nvSpPr>
          <p:spPr>
            <a:xfrm>
              <a:off x="1776625" y="2813100"/>
              <a:ext cx="130175" cy="215375"/>
            </a:xfrm>
            <a:custGeom>
              <a:rect b="b" l="l" r="r" t="t"/>
              <a:pathLst>
                <a:path extrusionOk="0" h="8615" w="5207">
                  <a:moveTo>
                    <a:pt x="4232" y="0"/>
                  </a:moveTo>
                  <a:cubicBezTo>
                    <a:pt x="4189" y="0"/>
                    <a:pt x="4147" y="6"/>
                    <a:pt x="4105" y="17"/>
                  </a:cubicBezTo>
                  <a:lnTo>
                    <a:pt x="2739" y="385"/>
                  </a:lnTo>
                  <a:cubicBezTo>
                    <a:pt x="2473" y="454"/>
                    <a:pt x="2315" y="731"/>
                    <a:pt x="2385" y="998"/>
                  </a:cubicBezTo>
                  <a:cubicBezTo>
                    <a:pt x="2447" y="1220"/>
                    <a:pt x="2644" y="1369"/>
                    <a:pt x="2864" y="1369"/>
                  </a:cubicBezTo>
                  <a:cubicBezTo>
                    <a:pt x="2908" y="1369"/>
                    <a:pt x="2953" y="1363"/>
                    <a:pt x="2998" y="1350"/>
                  </a:cubicBezTo>
                  <a:lnTo>
                    <a:pt x="3193" y="1297"/>
                  </a:lnTo>
                  <a:lnTo>
                    <a:pt x="206" y="6361"/>
                  </a:lnTo>
                  <a:cubicBezTo>
                    <a:pt x="73" y="6590"/>
                    <a:pt x="1" y="6852"/>
                    <a:pt x="1" y="7113"/>
                  </a:cubicBezTo>
                  <a:cubicBezTo>
                    <a:pt x="1" y="7940"/>
                    <a:pt x="675" y="8614"/>
                    <a:pt x="1502" y="8614"/>
                  </a:cubicBezTo>
                  <a:lnTo>
                    <a:pt x="4705" y="8614"/>
                  </a:lnTo>
                  <a:cubicBezTo>
                    <a:pt x="4982" y="8614"/>
                    <a:pt x="5206" y="8390"/>
                    <a:pt x="5206" y="8113"/>
                  </a:cubicBezTo>
                  <a:cubicBezTo>
                    <a:pt x="5206" y="7838"/>
                    <a:pt x="4982" y="7617"/>
                    <a:pt x="4705" y="7617"/>
                  </a:cubicBezTo>
                  <a:lnTo>
                    <a:pt x="1502" y="7617"/>
                  </a:lnTo>
                  <a:cubicBezTo>
                    <a:pt x="1225" y="7617"/>
                    <a:pt x="1001" y="7396"/>
                    <a:pt x="1001" y="7118"/>
                  </a:cubicBezTo>
                  <a:cubicBezTo>
                    <a:pt x="1001" y="7028"/>
                    <a:pt x="1025" y="6940"/>
                    <a:pt x="1067" y="6868"/>
                  </a:cubicBezTo>
                  <a:lnTo>
                    <a:pt x="4062" y="1790"/>
                  </a:lnTo>
                  <a:lnTo>
                    <a:pt x="4118" y="1998"/>
                  </a:lnTo>
                  <a:cubicBezTo>
                    <a:pt x="4181" y="2222"/>
                    <a:pt x="4382" y="2367"/>
                    <a:pt x="4603" y="2367"/>
                  </a:cubicBezTo>
                  <a:cubicBezTo>
                    <a:pt x="4645" y="2367"/>
                    <a:pt x="4688" y="2361"/>
                    <a:pt x="4731" y="2350"/>
                  </a:cubicBezTo>
                  <a:cubicBezTo>
                    <a:pt x="4998" y="2281"/>
                    <a:pt x="5155" y="2003"/>
                    <a:pt x="5086" y="1737"/>
                  </a:cubicBezTo>
                  <a:lnTo>
                    <a:pt x="4718" y="371"/>
                  </a:lnTo>
                  <a:cubicBezTo>
                    <a:pt x="4718" y="366"/>
                    <a:pt x="4715" y="366"/>
                    <a:pt x="4715" y="363"/>
                  </a:cubicBezTo>
                  <a:cubicBezTo>
                    <a:pt x="4651" y="136"/>
                    <a:pt x="4445" y="0"/>
                    <a:pt x="4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8"/>
            <p:cNvSpPr/>
            <p:nvPr/>
          </p:nvSpPr>
          <p:spPr>
            <a:xfrm>
              <a:off x="1951175" y="2892150"/>
              <a:ext cx="252150" cy="161350"/>
            </a:xfrm>
            <a:custGeom>
              <a:rect b="b" l="l" r="r" t="t"/>
              <a:pathLst>
                <a:path extrusionOk="0" h="6454" w="10086">
                  <a:moveTo>
                    <a:pt x="7694" y="0"/>
                  </a:moveTo>
                  <a:cubicBezTo>
                    <a:pt x="7608" y="0"/>
                    <a:pt x="7522" y="22"/>
                    <a:pt x="7443" y="68"/>
                  </a:cubicBezTo>
                  <a:cubicBezTo>
                    <a:pt x="7206" y="210"/>
                    <a:pt x="7123" y="516"/>
                    <a:pt x="7265" y="754"/>
                  </a:cubicBezTo>
                  <a:lnTo>
                    <a:pt x="9017" y="3703"/>
                  </a:lnTo>
                  <a:cubicBezTo>
                    <a:pt x="9059" y="3780"/>
                    <a:pt x="9083" y="3866"/>
                    <a:pt x="9083" y="3954"/>
                  </a:cubicBezTo>
                  <a:cubicBezTo>
                    <a:pt x="9083" y="4228"/>
                    <a:pt x="8859" y="4452"/>
                    <a:pt x="8582" y="4452"/>
                  </a:cubicBezTo>
                  <a:lnTo>
                    <a:pt x="1758" y="4452"/>
                  </a:lnTo>
                  <a:lnTo>
                    <a:pt x="1904" y="4306"/>
                  </a:lnTo>
                  <a:cubicBezTo>
                    <a:pt x="2099" y="4108"/>
                    <a:pt x="2099" y="3791"/>
                    <a:pt x="1904" y="3599"/>
                  </a:cubicBezTo>
                  <a:cubicBezTo>
                    <a:pt x="1806" y="3500"/>
                    <a:pt x="1677" y="3451"/>
                    <a:pt x="1549" y="3451"/>
                  </a:cubicBezTo>
                  <a:cubicBezTo>
                    <a:pt x="1421" y="3451"/>
                    <a:pt x="1294" y="3500"/>
                    <a:pt x="1198" y="3599"/>
                  </a:cubicBezTo>
                  <a:lnTo>
                    <a:pt x="198" y="4599"/>
                  </a:lnTo>
                  <a:cubicBezTo>
                    <a:pt x="0" y="4796"/>
                    <a:pt x="3" y="5114"/>
                    <a:pt x="198" y="5306"/>
                  </a:cubicBezTo>
                  <a:lnTo>
                    <a:pt x="1198" y="6306"/>
                  </a:lnTo>
                  <a:cubicBezTo>
                    <a:pt x="1295" y="6404"/>
                    <a:pt x="1423" y="6454"/>
                    <a:pt x="1551" y="6454"/>
                  </a:cubicBezTo>
                  <a:cubicBezTo>
                    <a:pt x="1679" y="6454"/>
                    <a:pt x="1807" y="6404"/>
                    <a:pt x="1904" y="6306"/>
                  </a:cubicBezTo>
                  <a:cubicBezTo>
                    <a:pt x="2099" y="6108"/>
                    <a:pt x="2099" y="5791"/>
                    <a:pt x="1904" y="5599"/>
                  </a:cubicBezTo>
                  <a:lnTo>
                    <a:pt x="1758" y="5452"/>
                  </a:lnTo>
                  <a:lnTo>
                    <a:pt x="8582" y="5452"/>
                  </a:lnTo>
                  <a:cubicBezTo>
                    <a:pt x="9409" y="5452"/>
                    <a:pt x="10083" y="4780"/>
                    <a:pt x="10083" y="3954"/>
                  </a:cubicBezTo>
                  <a:cubicBezTo>
                    <a:pt x="10086" y="3690"/>
                    <a:pt x="10017" y="3428"/>
                    <a:pt x="9881" y="3199"/>
                  </a:cubicBezTo>
                  <a:lnTo>
                    <a:pt x="8126" y="250"/>
                  </a:lnTo>
                  <a:cubicBezTo>
                    <a:pt x="8033" y="89"/>
                    <a:pt x="7866" y="0"/>
                    <a:pt x="7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8"/>
            <p:cNvSpPr/>
            <p:nvPr/>
          </p:nvSpPr>
          <p:spPr>
            <a:xfrm>
              <a:off x="1903500" y="2653425"/>
              <a:ext cx="227500" cy="202950"/>
            </a:xfrm>
            <a:custGeom>
              <a:rect b="b" l="l" r="r" t="t"/>
              <a:pathLst>
                <a:path extrusionOk="0" h="8118" w="9100">
                  <a:moveTo>
                    <a:pt x="3454" y="1"/>
                  </a:moveTo>
                  <a:cubicBezTo>
                    <a:pt x="2921" y="1"/>
                    <a:pt x="2422" y="286"/>
                    <a:pt x="2155" y="748"/>
                  </a:cubicBezTo>
                  <a:lnTo>
                    <a:pt x="139" y="4204"/>
                  </a:lnTo>
                  <a:cubicBezTo>
                    <a:pt x="0" y="4441"/>
                    <a:pt x="80" y="4748"/>
                    <a:pt x="320" y="4886"/>
                  </a:cubicBezTo>
                  <a:cubicBezTo>
                    <a:pt x="399" y="4934"/>
                    <a:pt x="486" y="4956"/>
                    <a:pt x="572" y="4956"/>
                  </a:cubicBezTo>
                  <a:cubicBezTo>
                    <a:pt x="743" y="4956"/>
                    <a:pt x="911" y="4867"/>
                    <a:pt x="1003" y="4708"/>
                  </a:cubicBezTo>
                  <a:lnTo>
                    <a:pt x="3019" y="1252"/>
                  </a:lnTo>
                  <a:cubicBezTo>
                    <a:pt x="3113" y="1098"/>
                    <a:pt x="3286" y="1022"/>
                    <a:pt x="3458" y="1022"/>
                  </a:cubicBezTo>
                  <a:cubicBezTo>
                    <a:pt x="3631" y="1022"/>
                    <a:pt x="3802" y="1098"/>
                    <a:pt x="3891" y="1252"/>
                  </a:cubicBezTo>
                  <a:lnTo>
                    <a:pt x="7139" y="6820"/>
                  </a:lnTo>
                  <a:lnTo>
                    <a:pt x="6947" y="6769"/>
                  </a:lnTo>
                  <a:cubicBezTo>
                    <a:pt x="6903" y="6757"/>
                    <a:pt x="6859" y="6752"/>
                    <a:pt x="6816" y="6752"/>
                  </a:cubicBezTo>
                  <a:cubicBezTo>
                    <a:pt x="6594" y="6752"/>
                    <a:pt x="6394" y="6898"/>
                    <a:pt x="6334" y="7121"/>
                  </a:cubicBezTo>
                  <a:cubicBezTo>
                    <a:pt x="6265" y="7388"/>
                    <a:pt x="6419" y="7660"/>
                    <a:pt x="6686" y="7734"/>
                  </a:cubicBezTo>
                  <a:lnTo>
                    <a:pt x="8054" y="8102"/>
                  </a:lnTo>
                  <a:cubicBezTo>
                    <a:pt x="8094" y="8113"/>
                    <a:pt x="8133" y="8118"/>
                    <a:pt x="8171" y="8118"/>
                  </a:cubicBezTo>
                  <a:cubicBezTo>
                    <a:pt x="8409" y="8118"/>
                    <a:pt x="8615" y="7932"/>
                    <a:pt x="8667" y="7748"/>
                  </a:cubicBezTo>
                  <a:lnTo>
                    <a:pt x="8667" y="7745"/>
                  </a:lnTo>
                  <a:lnTo>
                    <a:pt x="9030" y="6382"/>
                  </a:lnTo>
                  <a:cubicBezTo>
                    <a:pt x="9100" y="6116"/>
                    <a:pt x="8945" y="5841"/>
                    <a:pt x="8678" y="5769"/>
                  </a:cubicBezTo>
                  <a:cubicBezTo>
                    <a:pt x="8634" y="5757"/>
                    <a:pt x="8589" y="5752"/>
                    <a:pt x="8545" y="5752"/>
                  </a:cubicBezTo>
                  <a:cubicBezTo>
                    <a:pt x="8323" y="5752"/>
                    <a:pt x="8125" y="5898"/>
                    <a:pt x="8065" y="6121"/>
                  </a:cubicBezTo>
                  <a:lnTo>
                    <a:pt x="8006" y="6329"/>
                  </a:lnTo>
                  <a:lnTo>
                    <a:pt x="4750" y="748"/>
                  </a:lnTo>
                  <a:cubicBezTo>
                    <a:pt x="4483" y="286"/>
                    <a:pt x="3987" y="1"/>
                    <a:pt x="3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8"/>
            <p:cNvSpPr/>
            <p:nvPr/>
          </p:nvSpPr>
          <p:spPr>
            <a:xfrm>
              <a:off x="1951225" y="2803450"/>
              <a:ext cx="76300" cy="125075"/>
            </a:xfrm>
            <a:custGeom>
              <a:rect b="b" l="l" r="r" t="t"/>
              <a:pathLst>
                <a:path extrusionOk="0" h="5003" w="3052">
                  <a:moveTo>
                    <a:pt x="1552" y="1"/>
                  </a:moveTo>
                  <a:cubicBezTo>
                    <a:pt x="1422" y="1"/>
                    <a:pt x="1295" y="53"/>
                    <a:pt x="1198" y="149"/>
                  </a:cubicBezTo>
                  <a:lnTo>
                    <a:pt x="198" y="1149"/>
                  </a:lnTo>
                  <a:cubicBezTo>
                    <a:pt x="1" y="1347"/>
                    <a:pt x="1" y="1664"/>
                    <a:pt x="198" y="1856"/>
                  </a:cubicBezTo>
                  <a:cubicBezTo>
                    <a:pt x="297" y="1955"/>
                    <a:pt x="425" y="2004"/>
                    <a:pt x="553" y="2004"/>
                  </a:cubicBezTo>
                  <a:cubicBezTo>
                    <a:pt x="680" y="2004"/>
                    <a:pt x="808" y="1955"/>
                    <a:pt x="905" y="1856"/>
                  </a:cubicBezTo>
                  <a:lnTo>
                    <a:pt x="1052" y="1709"/>
                  </a:lnTo>
                  <a:lnTo>
                    <a:pt x="1052" y="4003"/>
                  </a:lnTo>
                  <a:lnTo>
                    <a:pt x="550" y="4003"/>
                  </a:lnTo>
                  <a:cubicBezTo>
                    <a:pt x="276" y="4003"/>
                    <a:pt x="52" y="4227"/>
                    <a:pt x="52" y="4504"/>
                  </a:cubicBezTo>
                  <a:cubicBezTo>
                    <a:pt x="52" y="4782"/>
                    <a:pt x="276" y="5003"/>
                    <a:pt x="550" y="5003"/>
                  </a:cubicBezTo>
                  <a:lnTo>
                    <a:pt x="2550" y="5003"/>
                  </a:lnTo>
                  <a:cubicBezTo>
                    <a:pt x="2828" y="5003"/>
                    <a:pt x="3052" y="4782"/>
                    <a:pt x="3052" y="4504"/>
                  </a:cubicBezTo>
                  <a:cubicBezTo>
                    <a:pt x="3052" y="4227"/>
                    <a:pt x="2828" y="4003"/>
                    <a:pt x="2550" y="4003"/>
                  </a:cubicBezTo>
                  <a:lnTo>
                    <a:pt x="2052" y="4003"/>
                  </a:lnTo>
                  <a:lnTo>
                    <a:pt x="2052" y="504"/>
                  </a:lnTo>
                  <a:cubicBezTo>
                    <a:pt x="2052" y="301"/>
                    <a:pt x="1929" y="120"/>
                    <a:pt x="1742" y="40"/>
                  </a:cubicBezTo>
                  <a:cubicBezTo>
                    <a:pt x="1681" y="14"/>
                    <a:pt x="1616" y="1"/>
                    <a:pt x="1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68"/>
          <p:cNvSpPr/>
          <p:nvPr/>
        </p:nvSpPr>
        <p:spPr>
          <a:xfrm>
            <a:off x="2750402" y="2643231"/>
            <a:ext cx="426725" cy="375025"/>
          </a:xfrm>
          <a:custGeom>
            <a:rect b="b" l="l" r="r" t="t"/>
            <a:pathLst>
              <a:path extrusionOk="0" h="15001" w="17069">
                <a:moveTo>
                  <a:pt x="10540" y="1998"/>
                </a:moveTo>
                <a:cubicBezTo>
                  <a:pt x="10815" y="1998"/>
                  <a:pt x="11039" y="2219"/>
                  <a:pt x="11039" y="2496"/>
                </a:cubicBezTo>
                <a:cubicBezTo>
                  <a:pt x="11039" y="2774"/>
                  <a:pt x="10815" y="2998"/>
                  <a:pt x="10540" y="2998"/>
                </a:cubicBezTo>
                <a:lnTo>
                  <a:pt x="7473" y="2998"/>
                </a:lnTo>
                <a:lnTo>
                  <a:pt x="8953" y="5219"/>
                </a:lnTo>
                <a:cubicBezTo>
                  <a:pt x="9065" y="5387"/>
                  <a:pt x="9065" y="5606"/>
                  <a:pt x="8953" y="5774"/>
                </a:cubicBezTo>
                <a:lnTo>
                  <a:pt x="7473" y="7998"/>
                </a:lnTo>
                <a:lnTo>
                  <a:pt x="10540" y="7998"/>
                </a:lnTo>
                <a:cubicBezTo>
                  <a:pt x="10815" y="7998"/>
                  <a:pt x="11039" y="8219"/>
                  <a:pt x="11039" y="8497"/>
                </a:cubicBezTo>
                <a:cubicBezTo>
                  <a:pt x="11039" y="8774"/>
                  <a:pt x="10815" y="8998"/>
                  <a:pt x="10540" y="8998"/>
                </a:cubicBezTo>
                <a:lnTo>
                  <a:pt x="6540" y="8998"/>
                </a:lnTo>
                <a:cubicBezTo>
                  <a:pt x="6356" y="8998"/>
                  <a:pt x="6185" y="8897"/>
                  <a:pt x="6100" y="8734"/>
                </a:cubicBezTo>
                <a:cubicBezTo>
                  <a:pt x="6012" y="8571"/>
                  <a:pt x="6022" y="8374"/>
                  <a:pt x="6121" y="8219"/>
                </a:cubicBezTo>
                <a:lnTo>
                  <a:pt x="7940" y="5496"/>
                </a:lnTo>
                <a:lnTo>
                  <a:pt x="6121" y="2774"/>
                </a:lnTo>
                <a:cubicBezTo>
                  <a:pt x="6020" y="2619"/>
                  <a:pt x="6009" y="2424"/>
                  <a:pt x="6100" y="2259"/>
                </a:cubicBezTo>
                <a:cubicBezTo>
                  <a:pt x="6185" y="2096"/>
                  <a:pt x="6356" y="1998"/>
                  <a:pt x="6540" y="1998"/>
                </a:cubicBezTo>
                <a:close/>
                <a:moveTo>
                  <a:pt x="1502" y="0"/>
                </a:moveTo>
                <a:cubicBezTo>
                  <a:pt x="676" y="0"/>
                  <a:pt x="1" y="675"/>
                  <a:pt x="1" y="1502"/>
                </a:cubicBezTo>
                <a:cubicBezTo>
                  <a:pt x="1" y="1768"/>
                  <a:pt x="73" y="2027"/>
                  <a:pt x="206" y="2254"/>
                </a:cubicBezTo>
                <a:lnTo>
                  <a:pt x="7238" y="14254"/>
                </a:lnTo>
                <a:cubicBezTo>
                  <a:pt x="7505" y="14715"/>
                  <a:pt x="8001" y="15001"/>
                  <a:pt x="8535" y="15001"/>
                </a:cubicBezTo>
                <a:cubicBezTo>
                  <a:pt x="9068" y="15001"/>
                  <a:pt x="9567" y="14715"/>
                  <a:pt x="9833" y="14254"/>
                </a:cubicBezTo>
                <a:lnTo>
                  <a:pt x="16866" y="2254"/>
                </a:lnTo>
                <a:cubicBezTo>
                  <a:pt x="16999" y="2024"/>
                  <a:pt x="17068" y="1763"/>
                  <a:pt x="17068" y="1502"/>
                </a:cubicBezTo>
                <a:cubicBezTo>
                  <a:pt x="17068" y="670"/>
                  <a:pt x="16399" y="0"/>
                  <a:pt x="15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 name="Google Shape;1243;p68"/>
          <p:cNvGrpSpPr/>
          <p:nvPr/>
        </p:nvGrpSpPr>
        <p:grpSpPr>
          <a:xfrm>
            <a:off x="3390900" y="2617344"/>
            <a:ext cx="429175" cy="426800"/>
            <a:chOff x="2880150" y="2706000"/>
            <a:chExt cx="429175" cy="426800"/>
          </a:xfrm>
        </p:grpSpPr>
        <p:sp>
          <p:nvSpPr>
            <p:cNvPr id="1244" name="Google Shape;1244;p68"/>
            <p:cNvSpPr/>
            <p:nvPr/>
          </p:nvSpPr>
          <p:spPr>
            <a:xfrm>
              <a:off x="3080950" y="2706000"/>
              <a:ext cx="52550" cy="50100"/>
            </a:xfrm>
            <a:custGeom>
              <a:rect b="b" l="l" r="r" t="t"/>
              <a:pathLst>
                <a:path extrusionOk="0" h="2004" w="2102">
                  <a:moveTo>
                    <a:pt x="1549" y="1"/>
                  </a:moveTo>
                  <a:cubicBezTo>
                    <a:pt x="1421" y="1"/>
                    <a:pt x="1294" y="50"/>
                    <a:pt x="1198" y="149"/>
                  </a:cubicBezTo>
                  <a:lnTo>
                    <a:pt x="198" y="1149"/>
                  </a:lnTo>
                  <a:cubicBezTo>
                    <a:pt x="0" y="1346"/>
                    <a:pt x="0" y="1661"/>
                    <a:pt x="198" y="1855"/>
                  </a:cubicBezTo>
                  <a:cubicBezTo>
                    <a:pt x="296" y="1954"/>
                    <a:pt x="424" y="2003"/>
                    <a:pt x="552" y="2003"/>
                  </a:cubicBezTo>
                  <a:cubicBezTo>
                    <a:pt x="680" y="2003"/>
                    <a:pt x="807" y="1954"/>
                    <a:pt x="904" y="1855"/>
                  </a:cubicBezTo>
                  <a:lnTo>
                    <a:pt x="1904" y="855"/>
                  </a:lnTo>
                  <a:cubicBezTo>
                    <a:pt x="2102" y="658"/>
                    <a:pt x="2102" y="341"/>
                    <a:pt x="1904" y="149"/>
                  </a:cubicBezTo>
                  <a:cubicBezTo>
                    <a:pt x="1806" y="50"/>
                    <a:pt x="1677"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8"/>
            <p:cNvSpPr/>
            <p:nvPr/>
          </p:nvSpPr>
          <p:spPr>
            <a:xfrm>
              <a:off x="3005950" y="2706000"/>
              <a:ext cx="52550" cy="50100"/>
            </a:xfrm>
            <a:custGeom>
              <a:rect b="b" l="l" r="r" t="t"/>
              <a:pathLst>
                <a:path extrusionOk="0" h="2004" w="2102">
                  <a:moveTo>
                    <a:pt x="1549" y="1"/>
                  </a:moveTo>
                  <a:cubicBezTo>
                    <a:pt x="1421" y="1"/>
                    <a:pt x="1294" y="50"/>
                    <a:pt x="1198" y="149"/>
                  </a:cubicBezTo>
                  <a:lnTo>
                    <a:pt x="198" y="1149"/>
                  </a:lnTo>
                  <a:cubicBezTo>
                    <a:pt x="0" y="1346"/>
                    <a:pt x="0" y="1661"/>
                    <a:pt x="198" y="1855"/>
                  </a:cubicBezTo>
                  <a:cubicBezTo>
                    <a:pt x="296" y="1954"/>
                    <a:pt x="424" y="2003"/>
                    <a:pt x="552" y="2003"/>
                  </a:cubicBezTo>
                  <a:cubicBezTo>
                    <a:pt x="680" y="2003"/>
                    <a:pt x="807" y="1954"/>
                    <a:pt x="904" y="1855"/>
                  </a:cubicBezTo>
                  <a:lnTo>
                    <a:pt x="1904" y="855"/>
                  </a:lnTo>
                  <a:cubicBezTo>
                    <a:pt x="2102" y="658"/>
                    <a:pt x="2102" y="341"/>
                    <a:pt x="1904" y="149"/>
                  </a:cubicBezTo>
                  <a:cubicBezTo>
                    <a:pt x="1806" y="50"/>
                    <a:pt x="1677"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8"/>
            <p:cNvSpPr/>
            <p:nvPr/>
          </p:nvSpPr>
          <p:spPr>
            <a:xfrm>
              <a:off x="2930950" y="2706000"/>
              <a:ext cx="52550" cy="50100"/>
            </a:xfrm>
            <a:custGeom>
              <a:rect b="b" l="l" r="r" t="t"/>
              <a:pathLst>
                <a:path extrusionOk="0" h="2004" w="2102">
                  <a:moveTo>
                    <a:pt x="1549" y="1"/>
                  </a:moveTo>
                  <a:cubicBezTo>
                    <a:pt x="1421" y="1"/>
                    <a:pt x="1294" y="50"/>
                    <a:pt x="1197" y="149"/>
                  </a:cubicBezTo>
                  <a:lnTo>
                    <a:pt x="197" y="1149"/>
                  </a:lnTo>
                  <a:cubicBezTo>
                    <a:pt x="0" y="1346"/>
                    <a:pt x="0" y="1661"/>
                    <a:pt x="197" y="1855"/>
                  </a:cubicBezTo>
                  <a:cubicBezTo>
                    <a:pt x="295" y="1954"/>
                    <a:pt x="423" y="2003"/>
                    <a:pt x="551" y="2003"/>
                  </a:cubicBezTo>
                  <a:cubicBezTo>
                    <a:pt x="679" y="2003"/>
                    <a:pt x="807" y="1954"/>
                    <a:pt x="904" y="1855"/>
                  </a:cubicBezTo>
                  <a:lnTo>
                    <a:pt x="1904" y="855"/>
                  </a:lnTo>
                  <a:cubicBezTo>
                    <a:pt x="2102" y="658"/>
                    <a:pt x="2102" y="341"/>
                    <a:pt x="1904" y="149"/>
                  </a:cubicBezTo>
                  <a:cubicBezTo>
                    <a:pt x="1806" y="50"/>
                    <a:pt x="1677"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8"/>
            <p:cNvSpPr/>
            <p:nvPr/>
          </p:nvSpPr>
          <p:spPr>
            <a:xfrm>
              <a:off x="3155950" y="2706000"/>
              <a:ext cx="52550" cy="50100"/>
            </a:xfrm>
            <a:custGeom>
              <a:rect b="b" l="l" r="r" t="t"/>
              <a:pathLst>
                <a:path extrusionOk="0" h="2004" w="2102">
                  <a:moveTo>
                    <a:pt x="1549" y="1"/>
                  </a:moveTo>
                  <a:cubicBezTo>
                    <a:pt x="1421" y="1"/>
                    <a:pt x="1294" y="50"/>
                    <a:pt x="1198" y="149"/>
                  </a:cubicBezTo>
                  <a:lnTo>
                    <a:pt x="198" y="1149"/>
                  </a:lnTo>
                  <a:cubicBezTo>
                    <a:pt x="0" y="1346"/>
                    <a:pt x="0" y="1661"/>
                    <a:pt x="198" y="1855"/>
                  </a:cubicBezTo>
                  <a:cubicBezTo>
                    <a:pt x="296" y="1954"/>
                    <a:pt x="424" y="2003"/>
                    <a:pt x="552" y="2003"/>
                  </a:cubicBezTo>
                  <a:cubicBezTo>
                    <a:pt x="680" y="2003"/>
                    <a:pt x="807" y="1954"/>
                    <a:pt x="905" y="1855"/>
                  </a:cubicBezTo>
                  <a:lnTo>
                    <a:pt x="1905" y="855"/>
                  </a:lnTo>
                  <a:cubicBezTo>
                    <a:pt x="2102" y="658"/>
                    <a:pt x="2102" y="341"/>
                    <a:pt x="1905" y="149"/>
                  </a:cubicBezTo>
                  <a:cubicBezTo>
                    <a:pt x="1806" y="50"/>
                    <a:pt x="1677"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8"/>
            <p:cNvSpPr/>
            <p:nvPr/>
          </p:nvSpPr>
          <p:spPr>
            <a:xfrm>
              <a:off x="3230950" y="2706000"/>
              <a:ext cx="52575" cy="50100"/>
            </a:xfrm>
            <a:custGeom>
              <a:rect b="b" l="l" r="r" t="t"/>
              <a:pathLst>
                <a:path extrusionOk="0" h="2004" w="2103">
                  <a:moveTo>
                    <a:pt x="1549" y="1"/>
                  </a:moveTo>
                  <a:cubicBezTo>
                    <a:pt x="1421" y="1"/>
                    <a:pt x="1294" y="50"/>
                    <a:pt x="1198" y="149"/>
                  </a:cubicBezTo>
                  <a:lnTo>
                    <a:pt x="198" y="1149"/>
                  </a:lnTo>
                  <a:cubicBezTo>
                    <a:pt x="1" y="1346"/>
                    <a:pt x="1" y="1661"/>
                    <a:pt x="198" y="1855"/>
                  </a:cubicBezTo>
                  <a:cubicBezTo>
                    <a:pt x="297" y="1954"/>
                    <a:pt x="425" y="2003"/>
                    <a:pt x="552" y="2003"/>
                  </a:cubicBezTo>
                  <a:cubicBezTo>
                    <a:pt x="680" y="2003"/>
                    <a:pt x="807" y="1954"/>
                    <a:pt x="905" y="1855"/>
                  </a:cubicBezTo>
                  <a:lnTo>
                    <a:pt x="1905" y="855"/>
                  </a:lnTo>
                  <a:cubicBezTo>
                    <a:pt x="2102" y="658"/>
                    <a:pt x="2102" y="341"/>
                    <a:pt x="1905" y="149"/>
                  </a:cubicBezTo>
                  <a:cubicBezTo>
                    <a:pt x="1806" y="50"/>
                    <a:pt x="1677"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8"/>
            <p:cNvSpPr/>
            <p:nvPr/>
          </p:nvSpPr>
          <p:spPr>
            <a:xfrm>
              <a:off x="3181025" y="2781000"/>
              <a:ext cx="52475" cy="50100"/>
            </a:xfrm>
            <a:custGeom>
              <a:rect b="b" l="l" r="r" t="t"/>
              <a:pathLst>
                <a:path extrusionOk="0" h="2004" w="2099">
                  <a:moveTo>
                    <a:pt x="1546" y="1"/>
                  </a:moveTo>
                  <a:cubicBezTo>
                    <a:pt x="1418" y="1"/>
                    <a:pt x="1291" y="50"/>
                    <a:pt x="1195" y="149"/>
                  </a:cubicBezTo>
                  <a:lnTo>
                    <a:pt x="195" y="1149"/>
                  </a:lnTo>
                  <a:cubicBezTo>
                    <a:pt x="0" y="1346"/>
                    <a:pt x="0" y="1661"/>
                    <a:pt x="195" y="1855"/>
                  </a:cubicBezTo>
                  <a:cubicBezTo>
                    <a:pt x="294" y="1954"/>
                    <a:pt x="422" y="2003"/>
                    <a:pt x="549" y="2003"/>
                  </a:cubicBezTo>
                  <a:cubicBezTo>
                    <a:pt x="677" y="2003"/>
                    <a:pt x="804" y="1954"/>
                    <a:pt x="902" y="1855"/>
                  </a:cubicBezTo>
                  <a:lnTo>
                    <a:pt x="1902" y="855"/>
                  </a:lnTo>
                  <a:cubicBezTo>
                    <a:pt x="2099" y="658"/>
                    <a:pt x="2099" y="341"/>
                    <a:pt x="1902" y="149"/>
                  </a:cubicBezTo>
                  <a:cubicBezTo>
                    <a:pt x="1803" y="50"/>
                    <a:pt x="1674"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8"/>
            <p:cNvSpPr/>
            <p:nvPr/>
          </p:nvSpPr>
          <p:spPr>
            <a:xfrm>
              <a:off x="2956000" y="2781000"/>
              <a:ext cx="52500" cy="50100"/>
            </a:xfrm>
            <a:custGeom>
              <a:rect b="b" l="l" r="r" t="t"/>
              <a:pathLst>
                <a:path extrusionOk="0" h="2004" w="2100">
                  <a:moveTo>
                    <a:pt x="1547" y="1"/>
                  </a:moveTo>
                  <a:cubicBezTo>
                    <a:pt x="1419" y="1"/>
                    <a:pt x="1292" y="50"/>
                    <a:pt x="1196" y="149"/>
                  </a:cubicBezTo>
                  <a:lnTo>
                    <a:pt x="195" y="1149"/>
                  </a:lnTo>
                  <a:cubicBezTo>
                    <a:pt x="1" y="1346"/>
                    <a:pt x="1" y="1661"/>
                    <a:pt x="195" y="1855"/>
                  </a:cubicBezTo>
                  <a:cubicBezTo>
                    <a:pt x="294" y="1954"/>
                    <a:pt x="422" y="2003"/>
                    <a:pt x="550" y="2003"/>
                  </a:cubicBezTo>
                  <a:cubicBezTo>
                    <a:pt x="678" y="2003"/>
                    <a:pt x="805" y="1954"/>
                    <a:pt x="902" y="1855"/>
                  </a:cubicBezTo>
                  <a:lnTo>
                    <a:pt x="1902" y="855"/>
                  </a:lnTo>
                  <a:cubicBezTo>
                    <a:pt x="2100" y="658"/>
                    <a:pt x="2100" y="341"/>
                    <a:pt x="1902" y="149"/>
                  </a:cubicBezTo>
                  <a:cubicBezTo>
                    <a:pt x="1804" y="50"/>
                    <a:pt x="1675" y="1"/>
                    <a:pt x="15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8"/>
            <p:cNvSpPr/>
            <p:nvPr/>
          </p:nvSpPr>
          <p:spPr>
            <a:xfrm>
              <a:off x="2880150" y="2781000"/>
              <a:ext cx="53350" cy="50900"/>
            </a:xfrm>
            <a:custGeom>
              <a:rect b="b" l="l" r="r" t="t"/>
              <a:pathLst>
                <a:path extrusionOk="0" h="2036" w="2134">
                  <a:moveTo>
                    <a:pt x="1581" y="1"/>
                  </a:moveTo>
                  <a:cubicBezTo>
                    <a:pt x="1453" y="1"/>
                    <a:pt x="1325" y="50"/>
                    <a:pt x="1229" y="149"/>
                  </a:cubicBezTo>
                  <a:lnTo>
                    <a:pt x="195" y="1181"/>
                  </a:lnTo>
                  <a:cubicBezTo>
                    <a:pt x="0" y="1378"/>
                    <a:pt x="0" y="1695"/>
                    <a:pt x="195" y="1887"/>
                  </a:cubicBezTo>
                  <a:cubicBezTo>
                    <a:pt x="293" y="1986"/>
                    <a:pt x="422" y="2035"/>
                    <a:pt x="550" y="2035"/>
                  </a:cubicBezTo>
                  <a:cubicBezTo>
                    <a:pt x="678" y="2035"/>
                    <a:pt x="805" y="1986"/>
                    <a:pt x="901" y="1887"/>
                  </a:cubicBezTo>
                  <a:lnTo>
                    <a:pt x="1936" y="855"/>
                  </a:lnTo>
                  <a:cubicBezTo>
                    <a:pt x="2133" y="661"/>
                    <a:pt x="2133" y="346"/>
                    <a:pt x="1936" y="149"/>
                  </a:cubicBezTo>
                  <a:cubicBezTo>
                    <a:pt x="1837" y="50"/>
                    <a:pt x="1709" y="1"/>
                    <a:pt x="1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8"/>
            <p:cNvSpPr/>
            <p:nvPr/>
          </p:nvSpPr>
          <p:spPr>
            <a:xfrm>
              <a:off x="3255950" y="2780150"/>
              <a:ext cx="53375" cy="50900"/>
            </a:xfrm>
            <a:custGeom>
              <a:rect b="b" l="l" r="r" t="t"/>
              <a:pathLst>
                <a:path extrusionOk="0" h="2036" w="2135">
                  <a:moveTo>
                    <a:pt x="1583" y="0"/>
                  </a:moveTo>
                  <a:cubicBezTo>
                    <a:pt x="1455" y="0"/>
                    <a:pt x="1327" y="49"/>
                    <a:pt x="1230" y="148"/>
                  </a:cubicBezTo>
                  <a:lnTo>
                    <a:pt x="198" y="1183"/>
                  </a:lnTo>
                  <a:cubicBezTo>
                    <a:pt x="1" y="1380"/>
                    <a:pt x="1" y="1695"/>
                    <a:pt x="198" y="1889"/>
                  </a:cubicBezTo>
                  <a:cubicBezTo>
                    <a:pt x="297" y="1987"/>
                    <a:pt x="425" y="2035"/>
                    <a:pt x="552" y="2035"/>
                  </a:cubicBezTo>
                  <a:cubicBezTo>
                    <a:pt x="680" y="2035"/>
                    <a:pt x="807" y="1987"/>
                    <a:pt x="905" y="1889"/>
                  </a:cubicBezTo>
                  <a:lnTo>
                    <a:pt x="1937" y="855"/>
                  </a:lnTo>
                  <a:cubicBezTo>
                    <a:pt x="2134" y="663"/>
                    <a:pt x="2134" y="345"/>
                    <a:pt x="1937" y="148"/>
                  </a:cubicBezTo>
                  <a:cubicBezTo>
                    <a:pt x="1839" y="49"/>
                    <a:pt x="1711" y="0"/>
                    <a:pt x="1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8"/>
            <p:cNvSpPr/>
            <p:nvPr/>
          </p:nvSpPr>
          <p:spPr>
            <a:xfrm>
              <a:off x="2932200" y="2806100"/>
              <a:ext cx="325050" cy="326700"/>
            </a:xfrm>
            <a:custGeom>
              <a:rect b="b" l="l" r="r" t="t"/>
              <a:pathLst>
                <a:path extrusionOk="0" h="13068" w="13002">
                  <a:moveTo>
                    <a:pt x="6500" y="1"/>
                  </a:moveTo>
                  <a:cubicBezTo>
                    <a:pt x="6225" y="1"/>
                    <a:pt x="6001" y="225"/>
                    <a:pt x="6001" y="502"/>
                  </a:cubicBezTo>
                  <a:lnTo>
                    <a:pt x="6001" y="1022"/>
                  </a:lnTo>
                  <a:cubicBezTo>
                    <a:pt x="2652" y="1238"/>
                    <a:pt x="1" y="3612"/>
                    <a:pt x="1" y="6502"/>
                  </a:cubicBezTo>
                  <a:cubicBezTo>
                    <a:pt x="1" y="6729"/>
                    <a:pt x="150" y="6924"/>
                    <a:pt x="366" y="6985"/>
                  </a:cubicBezTo>
                  <a:cubicBezTo>
                    <a:pt x="409" y="6996"/>
                    <a:pt x="452" y="7001"/>
                    <a:pt x="495" y="7001"/>
                  </a:cubicBezTo>
                  <a:cubicBezTo>
                    <a:pt x="671" y="7001"/>
                    <a:pt x="837" y="6912"/>
                    <a:pt x="931" y="6756"/>
                  </a:cubicBezTo>
                  <a:cubicBezTo>
                    <a:pt x="934" y="6748"/>
                    <a:pt x="1406" y="6001"/>
                    <a:pt x="2500" y="6001"/>
                  </a:cubicBezTo>
                  <a:cubicBezTo>
                    <a:pt x="3590" y="6001"/>
                    <a:pt x="4054" y="6729"/>
                    <a:pt x="4070" y="6756"/>
                  </a:cubicBezTo>
                  <a:cubicBezTo>
                    <a:pt x="4161" y="6906"/>
                    <a:pt x="4331" y="6982"/>
                    <a:pt x="4501" y="6982"/>
                  </a:cubicBezTo>
                  <a:cubicBezTo>
                    <a:pt x="4671" y="6982"/>
                    <a:pt x="4841" y="6906"/>
                    <a:pt x="4932" y="6756"/>
                  </a:cubicBezTo>
                  <a:cubicBezTo>
                    <a:pt x="4934" y="6748"/>
                    <a:pt x="5265" y="6238"/>
                    <a:pt x="6001" y="6065"/>
                  </a:cubicBezTo>
                  <a:lnTo>
                    <a:pt x="6001" y="11569"/>
                  </a:lnTo>
                  <a:cubicBezTo>
                    <a:pt x="6001" y="11844"/>
                    <a:pt x="5777" y="12068"/>
                    <a:pt x="5500" y="12068"/>
                  </a:cubicBezTo>
                  <a:cubicBezTo>
                    <a:pt x="5225" y="12068"/>
                    <a:pt x="5001" y="11844"/>
                    <a:pt x="5001" y="11569"/>
                  </a:cubicBezTo>
                  <a:cubicBezTo>
                    <a:pt x="5001" y="11292"/>
                    <a:pt x="4777" y="11068"/>
                    <a:pt x="4500" y="11068"/>
                  </a:cubicBezTo>
                  <a:cubicBezTo>
                    <a:pt x="4225" y="11068"/>
                    <a:pt x="4001" y="11292"/>
                    <a:pt x="4001" y="11569"/>
                  </a:cubicBezTo>
                  <a:cubicBezTo>
                    <a:pt x="4001" y="12396"/>
                    <a:pt x="4673" y="13068"/>
                    <a:pt x="5500" y="13068"/>
                  </a:cubicBezTo>
                  <a:cubicBezTo>
                    <a:pt x="6326" y="13068"/>
                    <a:pt x="7001" y="12396"/>
                    <a:pt x="7001" y="11569"/>
                  </a:cubicBezTo>
                  <a:lnTo>
                    <a:pt x="7001" y="6065"/>
                  </a:lnTo>
                  <a:cubicBezTo>
                    <a:pt x="7732" y="6238"/>
                    <a:pt x="8057" y="6734"/>
                    <a:pt x="8070" y="6758"/>
                  </a:cubicBezTo>
                  <a:cubicBezTo>
                    <a:pt x="8161" y="6910"/>
                    <a:pt x="8331" y="6986"/>
                    <a:pt x="8501" y="6986"/>
                  </a:cubicBezTo>
                  <a:cubicBezTo>
                    <a:pt x="8671" y="6986"/>
                    <a:pt x="8841" y="6910"/>
                    <a:pt x="8932" y="6758"/>
                  </a:cubicBezTo>
                  <a:cubicBezTo>
                    <a:pt x="8934" y="6750"/>
                    <a:pt x="9406" y="6004"/>
                    <a:pt x="10500" y="6004"/>
                  </a:cubicBezTo>
                  <a:cubicBezTo>
                    <a:pt x="11585" y="6004"/>
                    <a:pt x="12052" y="6724"/>
                    <a:pt x="12071" y="6761"/>
                  </a:cubicBezTo>
                  <a:cubicBezTo>
                    <a:pt x="12163" y="6909"/>
                    <a:pt x="12324" y="7002"/>
                    <a:pt x="12501" y="7002"/>
                  </a:cubicBezTo>
                  <a:cubicBezTo>
                    <a:pt x="12543" y="7002"/>
                    <a:pt x="12587" y="6996"/>
                    <a:pt x="12631" y="6985"/>
                  </a:cubicBezTo>
                  <a:cubicBezTo>
                    <a:pt x="12847" y="6924"/>
                    <a:pt x="12999" y="6729"/>
                    <a:pt x="12999" y="6502"/>
                  </a:cubicBezTo>
                  <a:cubicBezTo>
                    <a:pt x="13001" y="3609"/>
                    <a:pt x="10353" y="1238"/>
                    <a:pt x="7001" y="1022"/>
                  </a:cubicBezTo>
                  <a:lnTo>
                    <a:pt x="7001" y="502"/>
                  </a:lnTo>
                  <a:cubicBezTo>
                    <a:pt x="7001" y="225"/>
                    <a:pt x="6777" y="1"/>
                    <a:pt x="6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68"/>
          <p:cNvGrpSpPr/>
          <p:nvPr/>
        </p:nvGrpSpPr>
        <p:grpSpPr>
          <a:xfrm>
            <a:off x="4039778" y="2617381"/>
            <a:ext cx="426700" cy="426725"/>
            <a:chOff x="3471825" y="2706425"/>
            <a:chExt cx="426700" cy="426725"/>
          </a:xfrm>
        </p:grpSpPr>
        <p:sp>
          <p:nvSpPr>
            <p:cNvPr id="1255" name="Google Shape;1255;p68"/>
            <p:cNvSpPr/>
            <p:nvPr/>
          </p:nvSpPr>
          <p:spPr>
            <a:xfrm>
              <a:off x="3471825" y="2706425"/>
              <a:ext cx="125025" cy="426725"/>
            </a:xfrm>
            <a:custGeom>
              <a:rect b="b" l="l" r="r" t="t"/>
              <a:pathLst>
                <a:path extrusionOk="0" h="17069" w="5001">
                  <a:moveTo>
                    <a:pt x="3499" y="3033"/>
                  </a:moveTo>
                  <a:cubicBezTo>
                    <a:pt x="3777" y="3033"/>
                    <a:pt x="4001" y="3257"/>
                    <a:pt x="4001" y="3534"/>
                  </a:cubicBezTo>
                  <a:lnTo>
                    <a:pt x="4001" y="6535"/>
                  </a:lnTo>
                  <a:cubicBezTo>
                    <a:pt x="4001" y="6812"/>
                    <a:pt x="3777" y="7033"/>
                    <a:pt x="3499" y="7033"/>
                  </a:cubicBezTo>
                  <a:lnTo>
                    <a:pt x="3001" y="7033"/>
                  </a:lnTo>
                  <a:lnTo>
                    <a:pt x="3001" y="6535"/>
                  </a:lnTo>
                  <a:cubicBezTo>
                    <a:pt x="3001" y="6257"/>
                    <a:pt x="2777" y="6033"/>
                    <a:pt x="2499" y="6033"/>
                  </a:cubicBezTo>
                  <a:cubicBezTo>
                    <a:pt x="2222" y="6033"/>
                    <a:pt x="2001" y="6257"/>
                    <a:pt x="2001" y="6535"/>
                  </a:cubicBezTo>
                  <a:lnTo>
                    <a:pt x="2001" y="7033"/>
                  </a:lnTo>
                  <a:lnTo>
                    <a:pt x="1499" y="7033"/>
                  </a:lnTo>
                  <a:cubicBezTo>
                    <a:pt x="1222" y="7033"/>
                    <a:pt x="1001" y="6812"/>
                    <a:pt x="1001" y="6535"/>
                  </a:cubicBezTo>
                  <a:lnTo>
                    <a:pt x="1001" y="3534"/>
                  </a:lnTo>
                  <a:cubicBezTo>
                    <a:pt x="1001" y="3257"/>
                    <a:pt x="1222" y="3033"/>
                    <a:pt x="1499" y="3033"/>
                  </a:cubicBezTo>
                  <a:lnTo>
                    <a:pt x="2001" y="3033"/>
                  </a:lnTo>
                  <a:lnTo>
                    <a:pt x="2001" y="3534"/>
                  </a:lnTo>
                  <a:cubicBezTo>
                    <a:pt x="2001" y="3812"/>
                    <a:pt x="2222" y="4033"/>
                    <a:pt x="2499" y="4033"/>
                  </a:cubicBezTo>
                  <a:cubicBezTo>
                    <a:pt x="2777" y="4033"/>
                    <a:pt x="3001" y="3812"/>
                    <a:pt x="3001" y="3534"/>
                  </a:cubicBezTo>
                  <a:lnTo>
                    <a:pt x="3001" y="3033"/>
                  </a:lnTo>
                  <a:close/>
                  <a:moveTo>
                    <a:pt x="3499" y="10033"/>
                  </a:moveTo>
                  <a:cubicBezTo>
                    <a:pt x="3777" y="10033"/>
                    <a:pt x="4001" y="10257"/>
                    <a:pt x="4001" y="10535"/>
                  </a:cubicBezTo>
                  <a:lnTo>
                    <a:pt x="4001" y="13535"/>
                  </a:lnTo>
                  <a:cubicBezTo>
                    <a:pt x="4001" y="13812"/>
                    <a:pt x="3777" y="14033"/>
                    <a:pt x="3499" y="14033"/>
                  </a:cubicBezTo>
                  <a:lnTo>
                    <a:pt x="3001" y="14033"/>
                  </a:lnTo>
                  <a:lnTo>
                    <a:pt x="3001" y="13535"/>
                  </a:lnTo>
                  <a:cubicBezTo>
                    <a:pt x="3001" y="13257"/>
                    <a:pt x="2777" y="13033"/>
                    <a:pt x="2499" y="13033"/>
                  </a:cubicBezTo>
                  <a:cubicBezTo>
                    <a:pt x="2222" y="13033"/>
                    <a:pt x="2001" y="13257"/>
                    <a:pt x="2001" y="13535"/>
                  </a:cubicBezTo>
                  <a:lnTo>
                    <a:pt x="2001" y="14033"/>
                  </a:lnTo>
                  <a:lnTo>
                    <a:pt x="1499" y="14033"/>
                  </a:lnTo>
                  <a:cubicBezTo>
                    <a:pt x="1222" y="14033"/>
                    <a:pt x="1001" y="13812"/>
                    <a:pt x="1001" y="13535"/>
                  </a:cubicBezTo>
                  <a:lnTo>
                    <a:pt x="1001" y="10535"/>
                  </a:lnTo>
                  <a:cubicBezTo>
                    <a:pt x="1001" y="10257"/>
                    <a:pt x="1222" y="10033"/>
                    <a:pt x="1499" y="10033"/>
                  </a:cubicBezTo>
                  <a:lnTo>
                    <a:pt x="2001" y="10033"/>
                  </a:lnTo>
                  <a:lnTo>
                    <a:pt x="2001" y="10535"/>
                  </a:lnTo>
                  <a:cubicBezTo>
                    <a:pt x="2001" y="10812"/>
                    <a:pt x="2222" y="11033"/>
                    <a:pt x="2499" y="11033"/>
                  </a:cubicBezTo>
                  <a:cubicBezTo>
                    <a:pt x="2777" y="11033"/>
                    <a:pt x="3001" y="10812"/>
                    <a:pt x="3001" y="10535"/>
                  </a:cubicBezTo>
                  <a:lnTo>
                    <a:pt x="3001" y="10033"/>
                  </a:lnTo>
                  <a:close/>
                  <a:moveTo>
                    <a:pt x="2499" y="1"/>
                  </a:moveTo>
                  <a:cubicBezTo>
                    <a:pt x="2222" y="1"/>
                    <a:pt x="2001" y="225"/>
                    <a:pt x="2001" y="502"/>
                  </a:cubicBezTo>
                  <a:lnTo>
                    <a:pt x="2001" y="2036"/>
                  </a:lnTo>
                  <a:lnTo>
                    <a:pt x="1499" y="2036"/>
                  </a:lnTo>
                  <a:cubicBezTo>
                    <a:pt x="673" y="2036"/>
                    <a:pt x="1" y="2708"/>
                    <a:pt x="1" y="3534"/>
                  </a:cubicBezTo>
                  <a:lnTo>
                    <a:pt x="1" y="6535"/>
                  </a:lnTo>
                  <a:cubicBezTo>
                    <a:pt x="1" y="7361"/>
                    <a:pt x="673" y="8033"/>
                    <a:pt x="1499" y="8033"/>
                  </a:cubicBezTo>
                  <a:lnTo>
                    <a:pt x="2001" y="8033"/>
                  </a:lnTo>
                  <a:lnTo>
                    <a:pt x="2001" y="9033"/>
                  </a:lnTo>
                  <a:lnTo>
                    <a:pt x="1499" y="9033"/>
                  </a:lnTo>
                  <a:cubicBezTo>
                    <a:pt x="673" y="9033"/>
                    <a:pt x="1" y="9708"/>
                    <a:pt x="1" y="10535"/>
                  </a:cubicBezTo>
                  <a:lnTo>
                    <a:pt x="1" y="13535"/>
                  </a:lnTo>
                  <a:cubicBezTo>
                    <a:pt x="1" y="14361"/>
                    <a:pt x="673" y="15033"/>
                    <a:pt x="1499" y="15033"/>
                  </a:cubicBezTo>
                  <a:lnTo>
                    <a:pt x="2001" y="15033"/>
                  </a:lnTo>
                  <a:lnTo>
                    <a:pt x="2001" y="16567"/>
                  </a:lnTo>
                  <a:cubicBezTo>
                    <a:pt x="2001" y="16844"/>
                    <a:pt x="2222" y="17068"/>
                    <a:pt x="2499" y="17068"/>
                  </a:cubicBezTo>
                  <a:cubicBezTo>
                    <a:pt x="2777" y="17068"/>
                    <a:pt x="3001" y="16844"/>
                    <a:pt x="3001" y="16567"/>
                  </a:cubicBezTo>
                  <a:lnTo>
                    <a:pt x="3001" y="15033"/>
                  </a:lnTo>
                  <a:lnTo>
                    <a:pt x="3499" y="15033"/>
                  </a:lnTo>
                  <a:cubicBezTo>
                    <a:pt x="4326" y="15033"/>
                    <a:pt x="5001" y="14361"/>
                    <a:pt x="5001" y="13535"/>
                  </a:cubicBezTo>
                  <a:lnTo>
                    <a:pt x="5001" y="10535"/>
                  </a:lnTo>
                  <a:cubicBezTo>
                    <a:pt x="5001" y="9708"/>
                    <a:pt x="4326" y="9033"/>
                    <a:pt x="3499" y="9033"/>
                  </a:cubicBezTo>
                  <a:lnTo>
                    <a:pt x="3001" y="9033"/>
                  </a:lnTo>
                  <a:lnTo>
                    <a:pt x="3001" y="8033"/>
                  </a:lnTo>
                  <a:lnTo>
                    <a:pt x="3499" y="8033"/>
                  </a:lnTo>
                  <a:cubicBezTo>
                    <a:pt x="4326" y="8033"/>
                    <a:pt x="5001" y="7361"/>
                    <a:pt x="5001" y="6535"/>
                  </a:cubicBezTo>
                  <a:lnTo>
                    <a:pt x="5001" y="3534"/>
                  </a:lnTo>
                  <a:cubicBezTo>
                    <a:pt x="5001" y="2708"/>
                    <a:pt x="4326" y="2036"/>
                    <a:pt x="3499" y="2036"/>
                  </a:cubicBezTo>
                  <a:lnTo>
                    <a:pt x="3001" y="2036"/>
                  </a:lnTo>
                  <a:lnTo>
                    <a:pt x="3001" y="502"/>
                  </a:lnTo>
                  <a:cubicBezTo>
                    <a:pt x="3001" y="225"/>
                    <a:pt x="2777" y="1"/>
                    <a:pt x="2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8"/>
            <p:cNvSpPr/>
            <p:nvPr/>
          </p:nvSpPr>
          <p:spPr>
            <a:xfrm>
              <a:off x="3773500" y="2706425"/>
              <a:ext cx="125025" cy="426725"/>
            </a:xfrm>
            <a:custGeom>
              <a:rect b="b" l="l" r="r" t="t"/>
              <a:pathLst>
                <a:path extrusionOk="0" h="17069" w="5001">
                  <a:moveTo>
                    <a:pt x="3500" y="7033"/>
                  </a:moveTo>
                  <a:cubicBezTo>
                    <a:pt x="3777" y="7033"/>
                    <a:pt x="4001" y="7257"/>
                    <a:pt x="4001" y="7535"/>
                  </a:cubicBezTo>
                  <a:lnTo>
                    <a:pt x="4001" y="10535"/>
                  </a:lnTo>
                  <a:cubicBezTo>
                    <a:pt x="4001" y="10812"/>
                    <a:pt x="3777" y="11033"/>
                    <a:pt x="3500" y="11033"/>
                  </a:cubicBezTo>
                  <a:lnTo>
                    <a:pt x="3001" y="11033"/>
                  </a:lnTo>
                  <a:lnTo>
                    <a:pt x="3001" y="10535"/>
                  </a:lnTo>
                  <a:cubicBezTo>
                    <a:pt x="3001" y="10257"/>
                    <a:pt x="2777" y="10033"/>
                    <a:pt x="2500" y="10033"/>
                  </a:cubicBezTo>
                  <a:cubicBezTo>
                    <a:pt x="2222" y="10033"/>
                    <a:pt x="2001" y="10257"/>
                    <a:pt x="2001" y="10535"/>
                  </a:cubicBezTo>
                  <a:lnTo>
                    <a:pt x="2001" y="11033"/>
                  </a:lnTo>
                  <a:lnTo>
                    <a:pt x="1500" y="11033"/>
                  </a:lnTo>
                  <a:cubicBezTo>
                    <a:pt x="1222" y="11033"/>
                    <a:pt x="1001" y="10812"/>
                    <a:pt x="1001" y="10535"/>
                  </a:cubicBezTo>
                  <a:lnTo>
                    <a:pt x="1001" y="7535"/>
                  </a:lnTo>
                  <a:cubicBezTo>
                    <a:pt x="1001" y="7257"/>
                    <a:pt x="1222" y="7033"/>
                    <a:pt x="1500" y="7033"/>
                  </a:cubicBezTo>
                  <a:lnTo>
                    <a:pt x="2001" y="7033"/>
                  </a:lnTo>
                  <a:lnTo>
                    <a:pt x="2001" y="7535"/>
                  </a:lnTo>
                  <a:cubicBezTo>
                    <a:pt x="2001" y="7812"/>
                    <a:pt x="2222" y="8033"/>
                    <a:pt x="2500" y="8033"/>
                  </a:cubicBezTo>
                  <a:cubicBezTo>
                    <a:pt x="2777" y="8033"/>
                    <a:pt x="3001" y="7812"/>
                    <a:pt x="3001" y="7535"/>
                  </a:cubicBezTo>
                  <a:lnTo>
                    <a:pt x="3001" y="7033"/>
                  </a:lnTo>
                  <a:close/>
                  <a:moveTo>
                    <a:pt x="499" y="1"/>
                  </a:moveTo>
                  <a:cubicBezTo>
                    <a:pt x="222" y="1"/>
                    <a:pt x="1" y="225"/>
                    <a:pt x="1" y="500"/>
                  </a:cubicBezTo>
                  <a:lnTo>
                    <a:pt x="1" y="3534"/>
                  </a:lnTo>
                  <a:cubicBezTo>
                    <a:pt x="1" y="4361"/>
                    <a:pt x="673" y="5033"/>
                    <a:pt x="1500" y="5033"/>
                  </a:cubicBezTo>
                  <a:lnTo>
                    <a:pt x="2001" y="5033"/>
                  </a:lnTo>
                  <a:lnTo>
                    <a:pt x="2001" y="6033"/>
                  </a:lnTo>
                  <a:lnTo>
                    <a:pt x="1500" y="6033"/>
                  </a:lnTo>
                  <a:cubicBezTo>
                    <a:pt x="673" y="6033"/>
                    <a:pt x="1" y="6708"/>
                    <a:pt x="1" y="7535"/>
                  </a:cubicBezTo>
                  <a:lnTo>
                    <a:pt x="1" y="10535"/>
                  </a:lnTo>
                  <a:cubicBezTo>
                    <a:pt x="1" y="11361"/>
                    <a:pt x="673" y="12033"/>
                    <a:pt x="1500" y="12033"/>
                  </a:cubicBezTo>
                  <a:lnTo>
                    <a:pt x="2001" y="12033"/>
                  </a:lnTo>
                  <a:lnTo>
                    <a:pt x="2001" y="13033"/>
                  </a:lnTo>
                  <a:lnTo>
                    <a:pt x="1500" y="13033"/>
                  </a:lnTo>
                  <a:cubicBezTo>
                    <a:pt x="673" y="13033"/>
                    <a:pt x="1" y="13708"/>
                    <a:pt x="1" y="14535"/>
                  </a:cubicBezTo>
                  <a:lnTo>
                    <a:pt x="1" y="16567"/>
                  </a:lnTo>
                  <a:cubicBezTo>
                    <a:pt x="1" y="16844"/>
                    <a:pt x="222" y="17068"/>
                    <a:pt x="499" y="17068"/>
                  </a:cubicBezTo>
                  <a:cubicBezTo>
                    <a:pt x="777" y="17068"/>
                    <a:pt x="1001" y="16844"/>
                    <a:pt x="1001" y="16567"/>
                  </a:cubicBezTo>
                  <a:lnTo>
                    <a:pt x="1001" y="14535"/>
                  </a:lnTo>
                  <a:cubicBezTo>
                    <a:pt x="1001" y="14257"/>
                    <a:pt x="1222" y="14033"/>
                    <a:pt x="1500" y="14033"/>
                  </a:cubicBezTo>
                  <a:lnTo>
                    <a:pt x="2001" y="14033"/>
                  </a:lnTo>
                  <a:lnTo>
                    <a:pt x="2001" y="14535"/>
                  </a:lnTo>
                  <a:cubicBezTo>
                    <a:pt x="2001" y="14812"/>
                    <a:pt x="2222" y="15033"/>
                    <a:pt x="2500" y="15033"/>
                  </a:cubicBezTo>
                  <a:cubicBezTo>
                    <a:pt x="2777" y="15033"/>
                    <a:pt x="3001" y="14812"/>
                    <a:pt x="3001" y="14535"/>
                  </a:cubicBezTo>
                  <a:lnTo>
                    <a:pt x="3001" y="14033"/>
                  </a:lnTo>
                  <a:lnTo>
                    <a:pt x="3500" y="14033"/>
                  </a:lnTo>
                  <a:cubicBezTo>
                    <a:pt x="3777" y="14033"/>
                    <a:pt x="4001" y="14257"/>
                    <a:pt x="4001" y="14535"/>
                  </a:cubicBezTo>
                  <a:lnTo>
                    <a:pt x="4001" y="16567"/>
                  </a:lnTo>
                  <a:cubicBezTo>
                    <a:pt x="4001" y="16844"/>
                    <a:pt x="4222" y="17068"/>
                    <a:pt x="4500" y="17068"/>
                  </a:cubicBezTo>
                  <a:cubicBezTo>
                    <a:pt x="4777" y="17068"/>
                    <a:pt x="5001" y="16844"/>
                    <a:pt x="5001" y="16567"/>
                  </a:cubicBezTo>
                  <a:lnTo>
                    <a:pt x="5001" y="14535"/>
                  </a:lnTo>
                  <a:cubicBezTo>
                    <a:pt x="5001" y="13708"/>
                    <a:pt x="4326" y="13033"/>
                    <a:pt x="3500" y="13033"/>
                  </a:cubicBezTo>
                  <a:lnTo>
                    <a:pt x="3001" y="13033"/>
                  </a:lnTo>
                  <a:lnTo>
                    <a:pt x="3001" y="12033"/>
                  </a:lnTo>
                  <a:lnTo>
                    <a:pt x="3500" y="12033"/>
                  </a:lnTo>
                  <a:cubicBezTo>
                    <a:pt x="4326" y="12033"/>
                    <a:pt x="5001" y="11361"/>
                    <a:pt x="5001" y="10535"/>
                  </a:cubicBezTo>
                  <a:lnTo>
                    <a:pt x="5001" y="7535"/>
                  </a:lnTo>
                  <a:cubicBezTo>
                    <a:pt x="5001" y="6708"/>
                    <a:pt x="4326" y="6033"/>
                    <a:pt x="3500" y="6033"/>
                  </a:cubicBezTo>
                  <a:lnTo>
                    <a:pt x="3001" y="6033"/>
                  </a:lnTo>
                  <a:lnTo>
                    <a:pt x="3001" y="5033"/>
                  </a:lnTo>
                  <a:lnTo>
                    <a:pt x="3500" y="5033"/>
                  </a:lnTo>
                  <a:cubicBezTo>
                    <a:pt x="4326" y="5033"/>
                    <a:pt x="5001" y="4361"/>
                    <a:pt x="5001" y="3534"/>
                  </a:cubicBezTo>
                  <a:lnTo>
                    <a:pt x="5001" y="500"/>
                  </a:lnTo>
                  <a:cubicBezTo>
                    <a:pt x="5001" y="225"/>
                    <a:pt x="4777" y="1"/>
                    <a:pt x="4500" y="1"/>
                  </a:cubicBezTo>
                  <a:cubicBezTo>
                    <a:pt x="4222" y="1"/>
                    <a:pt x="4001" y="225"/>
                    <a:pt x="4001" y="500"/>
                  </a:cubicBezTo>
                  <a:lnTo>
                    <a:pt x="4001" y="3534"/>
                  </a:lnTo>
                  <a:cubicBezTo>
                    <a:pt x="4001" y="3812"/>
                    <a:pt x="3777" y="4033"/>
                    <a:pt x="3500" y="4033"/>
                  </a:cubicBezTo>
                  <a:lnTo>
                    <a:pt x="3001" y="4033"/>
                  </a:lnTo>
                  <a:lnTo>
                    <a:pt x="3001" y="3534"/>
                  </a:lnTo>
                  <a:cubicBezTo>
                    <a:pt x="3001" y="3257"/>
                    <a:pt x="2777" y="3033"/>
                    <a:pt x="2500" y="3033"/>
                  </a:cubicBezTo>
                  <a:cubicBezTo>
                    <a:pt x="2222" y="3033"/>
                    <a:pt x="2001" y="3257"/>
                    <a:pt x="2001" y="3534"/>
                  </a:cubicBezTo>
                  <a:lnTo>
                    <a:pt x="2001" y="4033"/>
                  </a:lnTo>
                  <a:lnTo>
                    <a:pt x="1500" y="4033"/>
                  </a:lnTo>
                  <a:cubicBezTo>
                    <a:pt x="1222" y="4033"/>
                    <a:pt x="1001" y="3812"/>
                    <a:pt x="1001" y="3534"/>
                  </a:cubicBezTo>
                  <a:lnTo>
                    <a:pt x="1001" y="500"/>
                  </a:lnTo>
                  <a:cubicBezTo>
                    <a:pt x="1001" y="225"/>
                    <a:pt x="777" y="1"/>
                    <a:pt x="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8"/>
            <p:cNvSpPr/>
            <p:nvPr/>
          </p:nvSpPr>
          <p:spPr>
            <a:xfrm>
              <a:off x="3621625" y="3007250"/>
              <a:ext cx="127050" cy="75100"/>
            </a:xfrm>
            <a:custGeom>
              <a:rect b="b" l="l" r="r" t="t"/>
              <a:pathLst>
                <a:path extrusionOk="0" h="3004" w="5082">
                  <a:moveTo>
                    <a:pt x="542" y="0"/>
                  </a:moveTo>
                  <a:cubicBezTo>
                    <a:pt x="337" y="0"/>
                    <a:pt x="158" y="120"/>
                    <a:pt x="78" y="312"/>
                  </a:cubicBezTo>
                  <a:cubicBezTo>
                    <a:pt x="1" y="499"/>
                    <a:pt x="44" y="715"/>
                    <a:pt x="188" y="856"/>
                  </a:cubicBezTo>
                  <a:lnTo>
                    <a:pt x="2188" y="2856"/>
                  </a:lnTo>
                  <a:cubicBezTo>
                    <a:pt x="2284" y="2952"/>
                    <a:pt x="2414" y="3003"/>
                    <a:pt x="2542" y="3003"/>
                  </a:cubicBezTo>
                  <a:cubicBezTo>
                    <a:pt x="2668" y="3003"/>
                    <a:pt x="2798" y="2952"/>
                    <a:pt x="2894" y="2856"/>
                  </a:cubicBezTo>
                  <a:lnTo>
                    <a:pt x="4894" y="856"/>
                  </a:lnTo>
                  <a:cubicBezTo>
                    <a:pt x="5038" y="712"/>
                    <a:pt x="5081" y="499"/>
                    <a:pt x="5004" y="312"/>
                  </a:cubicBezTo>
                  <a:cubicBezTo>
                    <a:pt x="4924" y="123"/>
                    <a:pt x="4745" y="0"/>
                    <a:pt x="4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68"/>
          <p:cNvGrpSpPr/>
          <p:nvPr/>
        </p:nvGrpSpPr>
        <p:grpSpPr>
          <a:xfrm>
            <a:off x="4703383" y="2643231"/>
            <a:ext cx="426725" cy="375025"/>
            <a:chOff x="4032975" y="2721775"/>
            <a:chExt cx="426725" cy="375025"/>
          </a:xfrm>
        </p:grpSpPr>
        <p:sp>
          <p:nvSpPr>
            <p:cNvPr id="1259" name="Google Shape;1259;p68"/>
            <p:cNvSpPr/>
            <p:nvPr/>
          </p:nvSpPr>
          <p:spPr>
            <a:xfrm>
              <a:off x="4058850" y="2721775"/>
              <a:ext cx="400850" cy="250025"/>
            </a:xfrm>
            <a:custGeom>
              <a:rect b="b" l="l" r="r" t="t"/>
              <a:pathLst>
                <a:path extrusionOk="0" h="10001" w="16034">
                  <a:moveTo>
                    <a:pt x="7501" y="2014"/>
                  </a:moveTo>
                  <a:cubicBezTo>
                    <a:pt x="7660" y="2014"/>
                    <a:pt x="7820" y="2082"/>
                    <a:pt x="7913" y="2216"/>
                  </a:cubicBezTo>
                  <a:cubicBezTo>
                    <a:pt x="8241" y="2691"/>
                    <a:pt x="9004" y="3862"/>
                    <a:pt x="9004" y="4502"/>
                  </a:cubicBezTo>
                  <a:cubicBezTo>
                    <a:pt x="9001" y="5328"/>
                    <a:pt x="8326" y="6001"/>
                    <a:pt x="7500" y="6001"/>
                  </a:cubicBezTo>
                  <a:cubicBezTo>
                    <a:pt x="6673" y="6001"/>
                    <a:pt x="6001" y="5328"/>
                    <a:pt x="6001" y="4502"/>
                  </a:cubicBezTo>
                  <a:cubicBezTo>
                    <a:pt x="6001" y="3862"/>
                    <a:pt x="6764" y="2691"/>
                    <a:pt x="7089" y="2216"/>
                  </a:cubicBezTo>
                  <a:cubicBezTo>
                    <a:pt x="7182" y="2082"/>
                    <a:pt x="7342" y="2014"/>
                    <a:pt x="7501" y="2014"/>
                  </a:cubicBezTo>
                  <a:close/>
                  <a:moveTo>
                    <a:pt x="3501" y="4014"/>
                  </a:moveTo>
                  <a:cubicBezTo>
                    <a:pt x="3660" y="4014"/>
                    <a:pt x="3819" y="4082"/>
                    <a:pt x="3913" y="4216"/>
                  </a:cubicBezTo>
                  <a:cubicBezTo>
                    <a:pt x="4241" y="4691"/>
                    <a:pt x="5003" y="5865"/>
                    <a:pt x="5003" y="6502"/>
                  </a:cubicBezTo>
                  <a:cubicBezTo>
                    <a:pt x="5001" y="7329"/>
                    <a:pt x="4326" y="8001"/>
                    <a:pt x="3499" y="8001"/>
                  </a:cubicBezTo>
                  <a:cubicBezTo>
                    <a:pt x="2673" y="8001"/>
                    <a:pt x="2001" y="7329"/>
                    <a:pt x="2001" y="6502"/>
                  </a:cubicBezTo>
                  <a:cubicBezTo>
                    <a:pt x="2001" y="5862"/>
                    <a:pt x="2763" y="4691"/>
                    <a:pt x="3089" y="4216"/>
                  </a:cubicBezTo>
                  <a:cubicBezTo>
                    <a:pt x="3182" y="4082"/>
                    <a:pt x="3341" y="4014"/>
                    <a:pt x="3501" y="4014"/>
                  </a:cubicBezTo>
                  <a:close/>
                  <a:moveTo>
                    <a:pt x="11501" y="4014"/>
                  </a:moveTo>
                  <a:cubicBezTo>
                    <a:pt x="11660" y="4014"/>
                    <a:pt x="11820" y="4082"/>
                    <a:pt x="11913" y="4216"/>
                  </a:cubicBezTo>
                  <a:cubicBezTo>
                    <a:pt x="12236" y="4686"/>
                    <a:pt x="13001" y="5862"/>
                    <a:pt x="13001" y="6502"/>
                  </a:cubicBezTo>
                  <a:cubicBezTo>
                    <a:pt x="13001" y="7329"/>
                    <a:pt x="12326" y="8001"/>
                    <a:pt x="11500" y="8001"/>
                  </a:cubicBezTo>
                  <a:cubicBezTo>
                    <a:pt x="10673" y="8001"/>
                    <a:pt x="10001" y="7329"/>
                    <a:pt x="10001" y="6502"/>
                  </a:cubicBezTo>
                  <a:cubicBezTo>
                    <a:pt x="10001" y="5862"/>
                    <a:pt x="10764" y="4691"/>
                    <a:pt x="11089" y="4216"/>
                  </a:cubicBezTo>
                  <a:cubicBezTo>
                    <a:pt x="11182" y="4082"/>
                    <a:pt x="11342" y="4014"/>
                    <a:pt x="11501" y="4014"/>
                  </a:cubicBezTo>
                  <a:close/>
                  <a:moveTo>
                    <a:pt x="7500" y="0"/>
                  </a:moveTo>
                  <a:cubicBezTo>
                    <a:pt x="3363" y="0"/>
                    <a:pt x="1" y="3363"/>
                    <a:pt x="1" y="7502"/>
                  </a:cubicBezTo>
                  <a:cubicBezTo>
                    <a:pt x="1" y="8241"/>
                    <a:pt x="113" y="8958"/>
                    <a:pt x="313" y="9635"/>
                  </a:cubicBezTo>
                  <a:cubicBezTo>
                    <a:pt x="566" y="9819"/>
                    <a:pt x="955" y="10001"/>
                    <a:pt x="1499" y="10001"/>
                  </a:cubicBezTo>
                  <a:cubicBezTo>
                    <a:pt x="2593" y="10001"/>
                    <a:pt x="3067" y="9254"/>
                    <a:pt x="3070" y="9249"/>
                  </a:cubicBezTo>
                  <a:cubicBezTo>
                    <a:pt x="3159" y="9097"/>
                    <a:pt x="3329" y="9021"/>
                    <a:pt x="3499" y="9021"/>
                  </a:cubicBezTo>
                  <a:cubicBezTo>
                    <a:pt x="3669" y="9021"/>
                    <a:pt x="3839" y="9097"/>
                    <a:pt x="3929" y="9249"/>
                  </a:cubicBezTo>
                  <a:cubicBezTo>
                    <a:pt x="3947" y="9275"/>
                    <a:pt x="4409" y="10001"/>
                    <a:pt x="5499" y="10001"/>
                  </a:cubicBezTo>
                  <a:cubicBezTo>
                    <a:pt x="6593" y="10001"/>
                    <a:pt x="7068" y="9254"/>
                    <a:pt x="7070" y="9249"/>
                  </a:cubicBezTo>
                  <a:cubicBezTo>
                    <a:pt x="7182" y="9118"/>
                    <a:pt x="7262" y="9014"/>
                    <a:pt x="7494" y="9011"/>
                  </a:cubicBezTo>
                  <a:cubicBezTo>
                    <a:pt x="7497" y="9011"/>
                    <a:pt x="7499" y="9011"/>
                    <a:pt x="7502" y="9011"/>
                  </a:cubicBezTo>
                  <a:cubicBezTo>
                    <a:pt x="7685" y="9011"/>
                    <a:pt x="7834" y="9109"/>
                    <a:pt x="7913" y="9227"/>
                  </a:cubicBezTo>
                  <a:cubicBezTo>
                    <a:pt x="8268" y="9761"/>
                    <a:pt x="8913" y="10001"/>
                    <a:pt x="9500" y="10001"/>
                  </a:cubicBezTo>
                  <a:cubicBezTo>
                    <a:pt x="10593" y="10001"/>
                    <a:pt x="11068" y="9254"/>
                    <a:pt x="11070" y="9249"/>
                  </a:cubicBezTo>
                  <a:cubicBezTo>
                    <a:pt x="11160" y="9097"/>
                    <a:pt x="11330" y="9021"/>
                    <a:pt x="11500" y="9021"/>
                  </a:cubicBezTo>
                  <a:cubicBezTo>
                    <a:pt x="11670" y="9021"/>
                    <a:pt x="11840" y="9097"/>
                    <a:pt x="11929" y="9249"/>
                  </a:cubicBezTo>
                  <a:cubicBezTo>
                    <a:pt x="11948" y="9275"/>
                    <a:pt x="12409" y="10001"/>
                    <a:pt x="13500" y="10001"/>
                  </a:cubicBezTo>
                  <a:cubicBezTo>
                    <a:pt x="14044" y="10001"/>
                    <a:pt x="14433" y="9817"/>
                    <a:pt x="14686" y="9635"/>
                  </a:cubicBezTo>
                  <a:cubicBezTo>
                    <a:pt x="14887" y="8958"/>
                    <a:pt x="15001" y="8243"/>
                    <a:pt x="15001" y="7502"/>
                  </a:cubicBezTo>
                  <a:cubicBezTo>
                    <a:pt x="15001" y="5406"/>
                    <a:pt x="14134" y="3510"/>
                    <a:pt x="12748" y="2150"/>
                  </a:cubicBezTo>
                  <a:lnTo>
                    <a:pt x="13729" y="1000"/>
                  </a:lnTo>
                  <a:lnTo>
                    <a:pt x="15535" y="1000"/>
                  </a:lnTo>
                  <a:cubicBezTo>
                    <a:pt x="15809" y="1000"/>
                    <a:pt x="16033" y="776"/>
                    <a:pt x="16033" y="502"/>
                  </a:cubicBezTo>
                  <a:cubicBezTo>
                    <a:pt x="16033" y="224"/>
                    <a:pt x="15809" y="0"/>
                    <a:pt x="15535" y="0"/>
                  </a:cubicBezTo>
                  <a:lnTo>
                    <a:pt x="13500" y="0"/>
                  </a:lnTo>
                  <a:cubicBezTo>
                    <a:pt x="13353" y="0"/>
                    <a:pt x="13217" y="64"/>
                    <a:pt x="13121" y="174"/>
                  </a:cubicBezTo>
                  <a:lnTo>
                    <a:pt x="11982" y="1502"/>
                  </a:lnTo>
                  <a:cubicBezTo>
                    <a:pt x="10729" y="560"/>
                    <a:pt x="9182" y="0"/>
                    <a:pt x="7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8"/>
            <p:cNvSpPr/>
            <p:nvPr/>
          </p:nvSpPr>
          <p:spPr>
            <a:xfrm>
              <a:off x="4233850" y="2807450"/>
              <a:ext cx="25025" cy="39350"/>
            </a:xfrm>
            <a:custGeom>
              <a:rect b="b" l="l" r="r" t="t"/>
              <a:pathLst>
                <a:path extrusionOk="0" h="1574" w="1001">
                  <a:moveTo>
                    <a:pt x="500" y="0"/>
                  </a:moveTo>
                  <a:cubicBezTo>
                    <a:pt x="209" y="483"/>
                    <a:pt x="4" y="920"/>
                    <a:pt x="1" y="1075"/>
                  </a:cubicBezTo>
                  <a:cubicBezTo>
                    <a:pt x="1" y="1349"/>
                    <a:pt x="222" y="1573"/>
                    <a:pt x="500" y="1573"/>
                  </a:cubicBezTo>
                  <a:cubicBezTo>
                    <a:pt x="777" y="1573"/>
                    <a:pt x="1001" y="1349"/>
                    <a:pt x="1001" y="1075"/>
                  </a:cubicBezTo>
                  <a:cubicBezTo>
                    <a:pt x="996" y="920"/>
                    <a:pt x="788" y="483"/>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8"/>
            <p:cNvSpPr/>
            <p:nvPr/>
          </p:nvSpPr>
          <p:spPr>
            <a:xfrm>
              <a:off x="4133850" y="2857450"/>
              <a:ext cx="25025" cy="39350"/>
            </a:xfrm>
            <a:custGeom>
              <a:rect b="b" l="l" r="r" t="t"/>
              <a:pathLst>
                <a:path extrusionOk="0" h="1574" w="1001">
                  <a:moveTo>
                    <a:pt x="499" y="0"/>
                  </a:moveTo>
                  <a:cubicBezTo>
                    <a:pt x="209" y="483"/>
                    <a:pt x="3" y="920"/>
                    <a:pt x="1" y="1075"/>
                  </a:cubicBezTo>
                  <a:cubicBezTo>
                    <a:pt x="1" y="1350"/>
                    <a:pt x="222" y="1574"/>
                    <a:pt x="499" y="1574"/>
                  </a:cubicBezTo>
                  <a:cubicBezTo>
                    <a:pt x="777" y="1574"/>
                    <a:pt x="1001" y="1350"/>
                    <a:pt x="1001" y="1075"/>
                  </a:cubicBezTo>
                  <a:cubicBezTo>
                    <a:pt x="995" y="920"/>
                    <a:pt x="787" y="483"/>
                    <a:pt x="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8"/>
            <p:cNvSpPr/>
            <p:nvPr/>
          </p:nvSpPr>
          <p:spPr>
            <a:xfrm>
              <a:off x="4333875" y="2857450"/>
              <a:ext cx="25025" cy="39350"/>
            </a:xfrm>
            <a:custGeom>
              <a:rect b="b" l="l" r="r" t="t"/>
              <a:pathLst>
                <a:path extrusionOk="0" h="1574" w="1001">
                  <a:moveTo>
                    <a:pt x="499" y="0"/>
                  </a:moveTo>
                  <a:cubicBezTo>
                    <a:pt x="208" y="483"/>
                    <a:pt x="3" y="920"/>
                    <a:pt x="0" y="1075"/>
                  </a:cubicBezTo>
                  <a:cubicBezTo>
                    <a:pt x="0" y="1350"/>
                    <a:pt x="221" y="1574"/>
                    <a:pt x="499" y="1574"/>
                  </a:cubicBezTo>
                  <a:cubicBezTo>
                    <a:pt x="776" y="1574"/>
                    <a:pt x="1000" y="1350"/>
                    <a:pt x="1000" y="1075"/>
                  </a:cubicBezTo>
                  <a:cubicBezTo>
                    <a:pt x="995" y="920"/>
                    <a:pt x="787" y="483"/>
                    <a:pt x="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8"/>
            <p:cNvSpPr/>
            <p:nvPr/>
          </p:nvSpPr>
          <p:spPr>
            <a:xfrm>
              <a:off x="4032975" y="2977975"/>
              <a:ext cx="379975" cy="118825"/>
            </a:xfrm>
            <a:custGeom>
              <a:rect b="b" l="l" r="r" t="t"/>
              <a:pathLst>
                <a:path extrusionOk="0" h="4753" w="15199">
                  <a:moveTo>
                    <a:pt x="8535" y="1"/>
                  </a:moveTo>
                  <a:cubicBezTo>
                    <a:pt x="8151" y="347"/>
                    <a:pt x="7508" y="750"/>
                    <a:pt x="6534" y="750"/>
                  </a:cubicBezTo>
                  <a:cubicBezTo>
                    <a:pt x="5569" y="750"/>
                    <a:pt x="4918" y="353"/>
                    <a:pt x="4534" y="6"/>
                  </a:cubicBezTo>
                  <a:cubicBezTo>
                    <a:pt x="4150" y="353"/>
                    <a:pt x="3502" y="750"/>
                    <a:pt x="2534" y="750"/>
                  </a:cubicBezTo>
                  <a:cubicBezTo>
                    <a:pt x="2292" y="750"/>
                    <a:pt x="2076" y="715"/>
                    <a:pt x="1870" y="673"/>
                  </a:cubicBezTo>
                  <a:lnTo>
                    <a:pt x="1870" y="673"/>
                  </a:lnTo>
                  <a:cubicBezTo>
                    <a:pt x="2241" y="1390"/>
                    <a:pt x="2732" y="2025"/>
                    <a:pt x="3302" y="2587"/>
                  </a:cubicBezTo>
                  <a:lnTo>
                    <a:pt x="2305" y="3750"/>
                  </a:lnTo>
                  <a:lnTo>
                    <a:pt x="502" y="3750"/>
                  </a:lnTo>
                  <a:cubicBezTo>
                    <a:pt x="225" y="3750"/>
                    <a:pt x="1" y="3971"/>
                    <a:pt x="1" y="4249"/>
                  </a:cubicBezTo>
                  <a:cubicBezTo>
                    <a:pt x="1" y="4526"/>
                    <a:pt x="225" y="4750"/>
                    <a:pt x="502" y="4750"/>
                  </a:cubicBezTo>
                  <a:lnTo>
                    <a:pt x="2534" y="4750"/>
                  </a:lnTo>
                  <a:cubicBezTo>
                    <a:pt x="2681" y="4750"/>
                    <a:pt x="2817" y="4686"/>
                    <a:pt x="2916" y="4577"/>
                  </a:cubicBezTo>
                  <a:lnTo>
                    <a:pt x="4057" y="3243"/>
                  </a:lnTo>
                  <a:cubicBezTo>
                    <a:pt x="5308" y="4182"/>
                    <a:pt x="6852" y="4753"/>
                    <a:pt x="8535" y="4753"/>
                  </a:cubicBezTo>
                  <a:cubicBezTo>
                    <a:pt x="11436" y="4753"/>
                    <a:pt x="13951" y="3097"/>
                    <a:pt x="15199" y="681"/>
                  </a:cubicBezTo>
                  <a:lnTo>
                    <a:pt x="15199" y="681"/>
                  </a:lnTo>
                  <a:cubicBezTo>
                    <a:pt x="14993" y="723"/>
                    <a:pt x="14775" y="753"/>
                    <a:pt x="14535" y="753"/>
                  </a:cubicBezTo>
                  <a:cubicBezTo>
                    <a:pt x="13569" y="753"/>
                    <a:pt x="12919" y="353"/>
                    <a:pt x="12535" y="6"/>
                  </a:cubicBezTo>
                  <a:cubicBezTo>
                    <a:pt x="12151" y="353"/>
                    <a:pt x="11503" y="750"/>
                    <a:pt x="10535" y="750"/>
                  </a:cubicBezTo>
                  <a:cubicBezTo>
                    <a:pt x="9561" y="750"/>
                    <a:pt x="8919" y="347"/>
                    <a:pt x="8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68"/>
          <p:cNvGrpSpPr/>
          <p:nvPr/>
        </p:nvGrpSpPr>
        <p:grpSpPr>
          <a:xfrm>
            <a:off x="5372744" y="2643231"/>
            <a:ext cx="426700" cy="375025"/>
            <a:chOff x="4615275" y="2732375"/>
            <a:chExt cx="426700" cy="375025"/>
          </a:xfrm>
        </p:grpSpPr>
        <p:sp>
          <p:nvSpPr>
            <p:cNvPr id="1265" name="Google Shape;1265;p68"/>
            <p:cNvSpPr/>
            <p:nvPr/>
          </p:nvSpPr>
          <p:spPr>
            <a:xfrm>
              <a:off x="4615275" y="2732375"/>
              <a:ext cx="426700" cy="375025"/>
            </a:xfrm>
            <a:custGeom>
              <a:rect b="b" l="l" r="r" t="t"/>
              <a:pathLst>
                <a:path extrusionOk="0" h="15001" w="17068">
                  <a:moveTo>
                    <a:pt x="8534" y="6001"/>
                  </a:moveTo>
                  <a:cubicBezTo>
                    <a:pt x="9361" y="6001"/>
                    <a:pt x="10033" y="6673"/>
                    <a:pt x="10033" y="7499"/>
                  </a:cubicBezTo>
                  <a:cubicBezTo>
                    <a:pt x="10033" y="8326"/>
                    <a:pt x="9361" y="9001"/>
                    <a:pt x="8534" y="9001"/>
                  </a:cubicBezTo>
                  <a:cubicBezTo>
                    <a:pt x="7707" y="9001"/>
                    <a:pt x="7033" y="8326"/>
                    <a:pt x="7033" y="7499"/>
                  </a:cubicBezTo>
                  <a:cubicBezTo>
                    <a:pt x="7033" y="6673"/>
                    <a:pt x="7707" y="6001"/>
                    <a:pt x="8534" y="6001"/>
                  </a:cubicBezTo>
                  <a:close/>
                  <a:moveTo>
                    <a:pt x="8534" y="0"/>
                  </a:moveTo>
                  <a:cubicBezTo>
                    <a:pt x="4566" y="0"/>
                    <a:pt x="1318" y="3096"/>
                    <a:pt x="1059" y="7001"/>
                  </a:cubicBezTo>
                  <a:lnTo>
                    <a:pt x="4326" y="7001"/>
                  </a:lnTo>
                  <a:lnTo>
                    <a:pt x="4179" y="6854"/>
                  </a:lnTo>
                  <a:cubicBezTo>
                    <a:pt x="3985" y="6657"/>
                    <a:pt x="3985" y="6339"/>
                    <a:pt x="4179" y="6147"/>
                  </a:cubicBezTo>
                  <a:cubicBezTo>
                    <a:pt x="4278" y="6049"/>
                    <a:pt x="4407" y="5999"/>
                    <a:pt x="4535" y="5999"/>
                  </a:cubicBezTo>
                  <a:cubicBezTo>
                    <a:pt x="4663" y="5999"/>
                    <a:pt x="4790" y="6049"/>
                    <a:pt x="4886" y="6147"/>
                  </a:cubicBezTo>
                  <a:lnTo>
                    <a:pt x="5886" y="7147"/>
                  </a:lnTo>
                  <a:cubicBezTo>
                    <a:pt x="6083" y="7345"/>
                    <a:pt x="6081" y="7659"/>
                    <a:pt x="5886" y="7854"/>
                  </a:cubicBezTo>
                  <a:lnTo>
                    <a:pt x="4886" y="8854"/>
                  </a:lnTo>
                  <a:cubicBezTo>
                    <a:pt x="4789" y="8953"/>
                    <a:pt x="4661" y="9002"/>
                    <a:pt x="4533" y="9002"/>
                  </a:cubicBezTo>
                  <a:cubicBezTo>
                    <a:pt x="4405" y="9002"/>
                    <a:pt x="4277" y="8953"/>
                    <a:pt x="4179" y="8854"/>
                  </a:cubicBezTo>
                  <a:cubicBezTo>
                    <a:pt x="3985" y="8657"/>
                    <a:pt x="3985" y="8339"/>
                    <a:pt x="4179" y="8147"/>
                  </a:cubicBezTo>
                  <a:lnTo>
                    <a:pt x="4326" y="8001"/>
                  </a:lnTo>
                  <a:lnTo>
                    <a:pt x="1059" y="8001"/>
                  </a:lnTo>
                  <a:cubicBezTo>
                    <a:pt x="1187" y="9894"/>
                    <a:pt x="2019" y="11593"/>
                    <a:pt x="3294" y="12846"/>
                  </a:cubicBezTo>
                  <a:lnTo>
                    <a:pt x="2305" y="14001"/>
                  </a:lnTo>
                  <a:lnTo>
                    <a:pt x="499" y="14001"/>
                  </a:lnTo>
                  <a:cubicBezTo>
                    <a:pt x="224" y="14001"/>
                    <a:pt x="0" y="14225"/>
                    <a:pt x="0" y="14499"/>
                  </a:cubicBezTo>
                  <a:cubicBezTo>
                    <a:pt x="0" y="14777"/>
                    <a:pt x="224" y="15001"/>
                    <a:pt x="499" y="15001"/>
                  </a:cubicBezTo>
                  <a:lnTo>
                    <a:pt x="2534" y="15001"/>
                  </a:lnTo>
                  <a:cubicBezTo>
                    <a:pt x="2681" y="15001"/>
                    <a:pt x="2817" y="14937"/>
                    <a:pt x="2913" y="14828"/>
                  </a:cubicBezTo>
                  <a:lnTo>
                    <a:pt x="4051" y="13499"/>
                  </a:lnTo>
                  <a:cubicBezTo>
                    <a:pt x="5299" y="14441"/>
                    <a:pt x="6851" y="15001"/>
                    <a:pt x="8534" y="15001"/>
                  </a:cubicBezTo>
                  <a:cubicBezTo>
                    <a:pt x="12500" y="15001"/>
                    <a:pt x="15750" y="11905"/>
                    <a:pt x="16006" y="8001"/>
                  </a:cubicBezTo>
                  <a:lnTo>
                    <a:pt x="12740" y="8001"/>
                  </a:lnTo>
                  <a:lnTo>
                    <a:pt x="12886" y="8147"/>
                  </a:lnTo>
                  <a:cubicBezTo>
                    <a:pt x="13084" y="8345"/>
                    <a:pt x="13084" y="8659"/>
                    <a:pt x="12886" y="8854"/>
                  </a:cubicBezTo>
                  <a:cubicBezTo>
                    <a:pt x="12789" y="8953"/>
                    <a:pt x="12661" y="9002"/>
                    <a:pt x="12533" y="9002"/>
                  </a:cubicBezTo>
                  <a:cubicBezTo>
                    <a:pt x="12405" y="9002"/>
                    <a:pt x="12277" y="8953"/>
                    <a:pt x="12180" y="8854"/>
                  </a:cubicBezTo>
                  <a:lnTo>
                    <a:pt x="11180" y="7854"/>
                  </a:lnTo>
                  <a:cubicBezTo>
                    <a:pt x="10988" y="7659"/>
                    <a:pt x="10985" y="7339"/>
                    <a:pt x="11180" y="7147"/>
                  </a:cubicBezTo>
                  <a:lnTo>
                    <a:pt x="12180" y="6147"/>
                  </a:lnTo>
                  <a:cubicBezTo>
                    <a:pt x="12278" y="6049"/>
                    <a:pt x="12407" y="5999"/>
                    <a:pt x="12535" y="5999"/>
                  </a:cubicBezTo>
                  <a:cubicBezTo>
                    <a:pt x="12663" y="5999"/>
                    <a:pt x="12790" y="6049"/>
                    <a:pt x="12886" y="6147"/>
                  </a:cubicBezTo>
                  <a:cubicBezTo>
                    <a:pt x="13084" y="6345"/>
                    <a:pt x="13084" y="6659"/>
                    <a:pt x="12886" y="6854"/>
                  </a:cubicBezTo>
                  <a:lnTo>
                    <a:pt x="12740" y="7001"/>
                  </a:lnTo>
                  <a:lnTo>
                    <a:pt x="16006" y="7001"/>
                  </a:lnTo>
                  <a:cubicBezTo>
                    <a:pt x="15881" y="5107"/>
                    <a:pt x="15046" y="3406"/>
                    <a:pt x="13774" y="2152"/>
                  </a:cubicBezTo>
                  <a:lnTo>
                    <a:pt x="14764" y="1000"/>
                  </a:lnTo>
                  <a:lnTo>
                    <a:pt x="16566" y="1000"/>
                  </a:lnTo>
                  <a:cubicBezTo>
                    <a:pt x="16844" y="1000"/>
                    <a:pt x="17068" y="776"/>
                    <a:pt x="17068" y="499"/>
                  </a:cubicBezTo>
                  <a:cubicBezTo>
                    <a:pt x="17068" y="224"/>
                    <a:pt x="16844" y="0"/>
                    <a:pt x="16566" y="0"/>
                  </a:cubicBezTo>
                  <a:lnTo>
                    <a:pt x="14534" y="0"/>
                  </a:lnTo>
                  <a:cubicBezTo>
                    <a:pt x="14388" y="0"/>
                    <a:pt x="14252" y="64"/>
                    <a:pt x="14153" y="174"/>
                  </a:cubicBezTo>
                  <a:lnTo>
                    <a:pt x="13017" y="1499"/>
                  </a:lnTo>
                  <a:cubicBezTo>
                    <a:pt x="11766" y="560"/>
                    <a:pt x="10217"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8"/>
            <p:cNvSpPr/>
            <p:nvPr/>
          </p:nvSpPr>
          <p:spPr>
            <a:xfrm>
              <a:off x="4816075" y="2907375"/>
              <a:ext cx="25025" cy="25025"/>
            </a:xfrm>
            <a:custGeom>
              <a:rect b="b" l="l" r="r" t="t"/>
              <a:pathLst>
                <a:path extrusionOk="0" h="1001" w="1001">
                  <a:moveTo>
                    <a:pt x="502" y="1"/>
                  </a:moveTo>
                  <a:cubicBezTo>
                    <a:pt x="225" y="1"/>
                    <a:pt x="1" y="225"/>
                    <a:pt x="1" y="499"/>
                  </a:cubicBezTo>
                  <a:cubicBezTo>
                    <a:pt x="1" y="777"/>
                    <a:pt x="225" y="1001"/>
                    <a:pt x="502" y="1001"/>
                  </a:cubicBezTo>
                  <a:cubicBezTo>
                    <a:pt x="777" y="1001"/>
                    <a:pt x="1001" y="777"/>
                    <a:pt x="1001" y="499"/>
                  </a:cubicBezTo>
                  <a:cubicBezTo>
                    <a:pt x="1001" y="225"/>
                    <a:pt x="777" y="1"/>
                    <a:pt x="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 name="Google Shape;1267;p68"/>
          <p:cNvGrpSpPr/>
          <p:nvPr/>
        </p:nvGrpSpPr>
        <p:grpSpPr>
          <a:xfrm>
            <a:off x="5978767" y="2617394"/>
            <a:ext cx="426900" cy="426700"/>
            <a:chOff x="5097425" y="2720500"/>
            <a:chExt cx="426900" cy="426700"/>
          </a:xfrm>
        </p:grpSpPr>
        <p:sp>
          <p:nvSpPr>
            <p:cNvPr id="1268" name="Google Shape;1268;p68"/>
            <p:cNvSpPr/>
            <p:nvPr/>
          </p:nvSpPr>
          <p:spPr>
            <a:xfrm>
              <a:off x="5198300" y="2885175"/>
              <a:ext cx="73025" cy="49025"/>
            </a:xfrm>
            <a:custGeom>
              <a:rect b="b" l="l" r="r" t="t"/>
              <a:pathLst>
                <a:path extrusionOk="0" h="1961" w="2921">
                  <a:moveTo>
                    <a:pt x="0" y="1"/>
                  </a:moveTo>
                  <a:lnTo>
                    <a:pt x="0" y="1961"/>
                  </a:lnTo>
                  <a:lnTo>
                    <a:pt x="2921" y="98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8"/>
            <p:cNvSpPr/>
            <p:nvPr/>
          </p:nvSpPr>
          <p:spPr>
            <a:xfrm>
              <a:off x="5198300" y="2822175"/>
              <a:ext cx="225025" cy="74300"/>
            </a:xfrm>
            <a:custGeom>
              <a:rect b="b" l="l" r="r" t="t"/>
              <a:pathLst>
                <a:path extrusionOk="0" h="2972" w="9001">
                  <a:moveTo>
                    <a:pt x="499" y="0"/>
                  </a:moveTo>
                  <a:cubicBezTo>
                    <a:pt x="219" y="0"/>
                    <a:pt x="0" y="222"/>
                    <a:pt x="0" y="502"/>
                  </a:cubicBezTo>
                  <a:lnTo>
                    <a:pt x="0" y="1480"/>
                  </a:lnTo>
                  <a:lnTo>
                    <a:pt x="4499" y="2971"/>
                  </a:lnTo>
                  <a:lnTo>
                    <a:pt x="9001" y="1480"/>
                  </a:lnTo>
                  <a:lnTo>
                    <a:pt x="9001" y="502"/>
                  </a:lnTo>
                  <a:cubicBezTo>
                    <a:pt x="9001" y="222"/>
                    <a:pt x="8779" y="0"/>
                    <a:pt x="8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8"/>
            <p:cNvSpPr/>
            <p:nvPr/>
          </p:nvSpPr>
          <p:spPr>
            <a:xfrm>
              <a:off x="5350300" y="2885175"/>
              <a:ext cx="73025" cy="49025"/>
            </a:xfrm>
            <a:custGeom>
              <a:rect b="b" l="l" r="r" t="t"/>
              <a:pathLst>
                <a:path extrusionOk="0" h="1961" w="2921">
                  <a:moveTo>
                    <a:pt x="2921" y="1"/>
                  </a:moveTo>
                  <a:lnTo>
                    <a:pt x="1" y="982"/>
                  </a:lnTo>
                  <a:lnTo>
                    <a:pt x="2921" y="1961"/>
                  </a:lnTo>
                  <a:lnTo>
                    <a:pt x="29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8"/>
            <p:cNvSpPr/>
            <p:nvPr/>
          </p:nvSpPr>
          <p:spPr>
            <a:xfrm>
              <a:off x="5198300" y="2922975"/>
              <a:ext cx="225025" cy="74225"/>
            </a:xfrm>
            <a:custGeom>
              <a:rect b="b" l="l" r="r" t="t"/>
              <a:pathLst>
                <a:path extrusionOk="0" h="2969" w="9001">
                  <a:moveTo>
                    <a:pt x="4499" y="1"/>
                  </a:moveTo>
                  <a:lnTo>
                    <a:pt x="0" y="1489"/>
                  </a:lnTo>
                  <a:lnTo>
                    <a:pt x="0" y="2969"/>
                  </a:lnTo>
                  <a:lnTo>
                    <a:pt x="9001" y="2969"/>
                  </a:lnTo>
                  <a:lnTo>
                    <a:pt x="9001" y="1489"/>
                  </a:lnTo>
                  <a:lnTo>
                    <a:pt x="44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8"/>
            <p:cNvSpPr/>
            <p:nvPr/>
          </p:nvSpPr>
          <p:spPr>
            <a:xfrm>
              <a:off x="5146750" y="2847275"/>
              <a:ext cx="51575" cy="37925"/>
            </a:xfrm>
            <a:custGeom>
              <a:rect b="b" l="l" r="r" t="t"/>
              <a:pathLst>
                <a:path extrusionOk="0" h="1517" w="2063">
                  <a:moveTo>
                    <a:pt x="558" y="1"/>
                  </a:moveTo>
                  <a:cubicBezTo>
                    <a:pt x="351" y="1"/>
                    <a:pt x="155" y="131"/>
                    <a:pt x="92" y="338"/>
                  </a:cubicBezTo>
                  <a:cubicBezTo>
                    <a:pt x="1" y="596"/>
                    <a:pt x="142" y="887"/>
                    <a:pt x="401" y="967"/>
                  </a:cubicBezTo>
                  <a:lnTo>
                    <a:pt x="2062" y="1517"/>
                  </a:lnTo>
                  <a:lnTo>
                    <a:pt x="2062" y="476"/>
                  </a:lnTo>
                  <a:lnTo>
                    <a:pt x="721" y="28"/>
                  </a:lnTo>
                  <a:cubicBezTo>
                    <a:pt x="667" y="10"/>
                    <a:pt x="612" y="1"/>
                    <a:pt x="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8"/>
            <p:cNvSpPr/>
            <p:nvPr/>
          </p:nvSpPr>
          <p:spPr>
            <a:xfrm>
              <a:off x="5146750" y="2934175"/>
              <a:ext cx="51575" cy="38075"/>
            </a:xfrm>
            <a:custGeom>
              <a:rect b="b" l="l" r="r" t="t"/>
              <a:pathLst>
                <a:path extrusionOk="0" h="1523" w="2063">
                  <a:moveTo>
                    <a:pt x="2062" y="1"/>
                  </a:moveTo>
                  <a:lnTo>
                    <a:pt x="401" y="553"/>
                  </a:lnTo>
                  <a:cubicBezTo>
                    <a:pt x="142" y="633"/>
                    <a:pt x="1" y="921"/>
                    <a:pt x="92" y="1182"/>
                  </a:cubicBezTo>
                  <a:cubicBezTo>
                    <a:pt x="164" y="1401"/>
                    <a:pt x="365" y="1522"/>
                    <a:pt x="558" y="1522"/>
                  </a:cubicBezTo>
                  <a:cubicBezTo>
                    <a:pt x="614" y="1522"/>
                    <a:pt x="669" y="1512"/>
                    <a:pt x="721" y="1491"/>
                  </a:cubicBezTo>
                  <a:lnTo>
                    <a:pt x="2062" y="1041"/>
                  </a:lnTo>
                  <a:lnTo>
                    <a:pt x="20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8"/>
            <p:cNvSpPr/>
            <p:nvPr/>
          </p:nvSpPr>
          <p:spPr>
            <a:xfrm>
              <a:off x="5423300" y="2934175"/>
              <a:ext cx="51500" cy="38050"/>
            </a:xfrm>
            <a:custGeom>
              <a:rect b="b" l="l" r="r" t="t"/>
              <a:pathLst>
                <a:path extrusionOk="0" h="1522" w="2060">
                  <a:moveTo>
                    <a:pt x="1" y="1"/>
                  </a:moveTo>
                  <a:lnTo>
                    <a:pt x="1" y="1041"/>
                  </a:lnTo>
                  <a:lnTo>
                    <a:pt x="1339" y="1491"/>
                  </a:lnTo>
                  <a:cubicBezTo>
                    <a:pt x="1391" y="1512"/>
                    <a:pt x="1447" y="1521"/>
                    <a:pt x="1503" y="1521"/>
                  </a:cubicBezTo>
                  <a:cubicBezTo>
                    <a:pt x="1698" y="1521"/>
                    <a:pt x="1899" y="1402"/>
                    <a:pt x="1971" y="1182"/>
                  </a:cubicBezTo>
                  <a:cubicBezTo>
                    <a:pt x="2059" y="921"/>
                    <a:pt x="1921" y="630"/>
                    <a:pt x="1659" y="550"/>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8"/>
            <p:cNvSpPr/>
            <p:nvPr/>
          </p:nvSpPr>
          <p:spPr>
            <a:xfrm>
              <a:off x="5423300" y="2847250"/>
              <a:ext cx="51500" cy="37950"/>
            </a:xfrm>
            <a:custGeom>
              <a:rect b="b" l="l" r="r" t="t"/>
              <a:pathLst>
                <a:path extrusionOk="0" h="1518" w="2060">
                  <a:moveTo>
                    <a:pt x="1505" y="0"/>
                  </a:moveTo>
                  <a:cubicBezTo>
                    <a:pt x="1451" y="0"/>
                    <a:pt x="1395" y="9"/>
                    <a:pt x="1339" y="27"/>
                  </a:cubicBezTo>
                  <a:lnTo>
                    <a:pt x="1" y="477"/>
                  </a:lnTo>
                  <a:lnTo>
                    <a:pt x="1" y="1518"/>
                  </a:lnTo>
                  <a:lnTo>
                    <a:pt x="1659" y="968"/>
                  </a:lnTo>
                  <a:cubicBezTo>
                    <a:pt x="1921" y="888"/>
                    <a:pt x="2059" y="597"/>
                    <a:pt x="1971" y="339"/>
                  </a:cubicBezTo>
                  <a:cubicBezTo>
                    <a:pt x="1908" y="131"/>
                    <a:pt x="1717" y="0"/>
                    <a:pt x="15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8"/>
            <p:cNvSpPr/>
            <p:nvPr/>
          </p:nvSpPr>
          <p:spPr>
            <a:xfrm>
              <a:off x="5097425" y="3022175"/>
              <a:ext cx="426900" cy="125025"/>
            </a:xfrm>
            <a:custGeom>
              <a:rect b="b" l="l" r="r" t="t"/>
              <a:pathLst>
                <a:path extrusionOk="0" h="5001" w="17076">
                  <a:moveTo>
                    <a:pt x="502" y="1"/>
                  </a:moveTo>
                  <a:cubicBezTo>
                    <a:pt x="225" y="1"/>
                    <a:pt x="1" y="225"/>
                    <a:pt x="1" y="502"/>
                  </a:cubicBezTo>
                  <a:cubicBezTo>
                    <a:pt x="1" y="779"/>
                    <a:pt x="225" y="1001"/>
                    <a:pt x="502" y="1001"/>
                  </a:cubicBezTo>
                  <a:lnTo>
                    <a:pt x="1625" y="1001"/>
                  </a:lnTo>
                  <a:cubicBezTo>
                    <a:pt x="2038" y="1001"/>
                    <a:pt x="2398" y="1225"/>
                    <a:pt x="2585" y="1598"/>
                  </a:cubicBezTo>
                  <a:cubicBezTo>
                    <a:pt x="2771" y="1979"/>
                    <a:pt x="2731" y="2401"/>
                    <a:pt x="2478" y="2737"/>
                  </a:cubicBezTo>
                  <a:cubicBezTo>
                    <a:pt x="2342" y="2918"/>
                    <a:pt x="2342" y="3169"/>
                    <a:pt x="2481" y="3348"/>
                  </a:cubicBezTo>
                  <a:cubicBezTo>
                    <a:pt x="2579" y="3474"/>
                    <a:pt x="2725" y="3543"/>
                    <a:pt x="2876" y="3543"/>
                  </a:cubicBezTo>
                  <a:cubicBezTo>
                    <a:pt x="2942" y="3543"/>
                    <a:pt x="3009" y="3530"/>
                    <a:pt x="3073" y="3502"/>
                  </a:cubicBezTo>
                  <a:cubicBezTo>
                    <a:pt x="3782" y="3219"/>
                    <a:pt x="5289" y="2683"/>
                    <a:pt x="6257" y="2683"/>
                  </a:cubicBezTo>
                  <a:cubicBezTo>
                    <a:pt x="6475" y="2683"/>
                    <a:pt x="6666" y="2710"/>
                    <a:pt x="6814" y="2774"/>
                  </a:cubicBezTo>
                  <a:cubicBezTo>
                    <a:pt x="7772" y="3172"/>
                    <a:pt x="8041" y="4577"/>
                    <a:pt x="8046" y="4590"/>
                  </a:cubicBezTo>
                  <a:cubicBezTo>
                    <a:pt x="8089" y="4828"/>
                    <a:pt x="8294" y="5001"/>
                    <a:pt x="8540" y="5001"/>
                  </a:cubicBezTo>
                  <a:cubicBezTo>
                    <a:pt x="8780" y="5001"/>
                    <a:pt x="8985" y="4828"/>
                    <a:pt x="9033" y="4590"/>
                  </a:cubicBezTo>
                  <a:cubicBezTo>
                    <a:pt x="9036" y="4577"/>
                    <a:pt x="9302" y="3172"/>
                    <a:pt x="10262" y="2774"/>
                  </a:cubicBezTo>
                  <a:cubicBezTo>
                    <a:pt x="10409" y="2713"/>
                    <a:pt x="10600" y="2687"/>
                    <a:pt x="10821" y="2687"/>
                  </a:cubicBezTo>
                  <a:cubicBezTo>
                    <a:pt x="11737" y="2687"/>
                    <a:pt x="13162" y="3141"/>
                    <a:pt x="14006" y="3502"/>
                  </a:cubicBezTo>
                  <a:cubicBezTo>
                    <a:pt x="14069" y="3528"/>
                    <a:pt x="14135" y="3541"/>
                    <a:pt x="14200" y="3541"/>
                  </a:cubicBezTo>
                  <a:cubicBezTo>
                    <a:pt x="14349" y="3541"/>
                    <a:pt x="14495" y="3475"/>
                    <a:pt x="14593" y="3353"/>
                  </a:cubicBezTo>
                  <a:cubicBezTo>
                    <a:pt x="14732" y="3174"/>
                    <a:pt x="14734" y="2929"/>
                    <a:pt x="14606" y="2745"/>
                  </a:cubicBezTo>
                  <a:cubicBezTo>
                    <a:pt x="14452" y="2534"/>
                    <a:pt x="14372" y="2307"/>
                    <a:pt x="14372" y="2091"/>
                  </a:cubicBezTo>
                  <a:cubicBezTo>
                    <a:pt x="14372" y="1569"/>
                    <a:pt x="14785" y="1001"/>
                    <a:pt x="15452" y="1001"/>
                  </a:cubicBezTo>
                  <a:lnTo>
                    <a:pt x="16575" y="1001"/>
                  </a:lnTo>
                  <a:cubicBezTo>
                    <a:pt x="16852" y="1001"/>
                    <a:pt x="17076" y="779"/>
                    <a:pt x="17076" y="502"/>
                  </a:cubicBezTo>
                  <a:cubicBezTo>
                    <a:pt x="17076" y="225"/>
                    <a:pt x="16847" y="1"/>
                    <a:pt x="16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8"/>
            <p:cNvSpPr/>
            <p:nvPr/>
          </p:nvSpPr>
          <p:spPr>
            <a:xfrm>
              <a:off x="5298300" y="2720500"/>
              <a:ext cx="25025" cy="76700"/>
            </a:xfrm>
            <a:custGeom>
              <a:rect b="b" l="l" r="r" t="t"/>
              <a:pathLst>
                <a:path extrusionOk="0" h="3068" w="1001">
                  <a:moveTo>
                    <a:pt x="499" y="1"/>
                  </a:moveTo>
                  <a:cubicBezTo>
                    <a:pt x="225" y="1"/>
                    <a:pt x="1" y="225"/>
                    <a:pt x="1" y="502"/>
                  </a:cubicBezTo>
                  <a:lnTo>
                    <a:pt x="1" y="2569"/>
                  </a:lnTo>
                  <a:cubicBezTo>
                    <a:pt x="1" y="2846"/>
                    <a:pt x="225" y="3067"/>
                    <a:pt x="499" y="3067"/>
                  </a:cubicBezTo>
                  <a:cubicBezTo>
                    <a:pt x="777" y="3067"/>
                    <a:pt x="1001" y="2846"/>
                    <a:pt x="1001" y="2569"/>
                  </a:cubicBezTo>
                  <a:lnTo>
                    <a:pt x="1001" y="502"/>
                  </a:lnTo>
                  <a:cubicBezTo>
                    <a:pt x="1001" y="225"/>
                    <a:pt x="777" y="1"/>
                    <a:pt x="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8"/>
            <p:cNvSpPr/>
            <p:nvPr/>
          </p:nvSpPr>
          <p:spPr>
            <a:xfrm>
              <a:off x="5348300" y="2720500"/>
              <a:ext cx="25025" cy="76700"/>
            </a:xfrm>
            <a:custGeom>
              <a:rect b="b" l="l" r="r" t="t"/>
              <a:pathLst>
                <a:path extrusionOk="0" h="3068" w="1001">
                  <a:moveTo>
                    <a:pt x="499" y="1"/>
                  </a:moveTo>
                  <a:cubicBezTo>
                    <a:pt x="225" y="1"/>
                    <a:pt x="1" y="225"/>
                    <a:pt x="1" y="502"/>
                  </a:cubicBezTo>
                  <a:lnTo>
                    <a:pt x="1" y="2569"/>
                  </a:lnTo>
                  <a:cubicBezTo>
                    <a:pt x="1" y="2846"/>
                    <a:pt x="225" y="3067"/>
                    <a:pt x="499" y="3067"/>
                  </a:cubicBezTo>
                  <a:cubicBezTo>
                    <a:pt x="777" y="3067"/>
                    <a:pt x="1001" y="2846"/>
                    <a:pt x="1001" y="2569"/>
                  </a:cubicBezTo>
                  <a:lnTo>
                    <a:pt x="1001" y="502"/>
                  </a:lnTo>
                  <a:cubicBezTo>
                    <a:pt x="1001" y="225"/>
                    <a:pt x="777" y="1"/>
                    <a:pt x="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8"/>
            <p:cNvSpPr/>
            <p:nvPr/>
          </p:nvSpPr>
          <p:spPr>
            <a:xfrm>
              <a:off x="5248300" y="2720500"/>
              <a:ext cx="25025" cy="76700"/>
            </a:xfrm>
            <a:custGeom>
              <a:rect b="b" l="l" r="r" t="t"/>
              <a:pathLst>
                <a:path extrusionOk="0" h="3068" w="1001">
                  <a:moveTo>
                    <a:pt x="499" y="1"/>
                  </a:moveTo>
                  <a:cubicBezTo>
                    <a:pt x="224" y="1"/>
                    <a:pt x="0" y="225"/>
                    <a:pt x="0" y="502"/>
                  </a:cubicBezTo>
                  <a:lnTo>
                    <a:pt x="0" y="2569"/>
                  </a:lnTo>
                  <a:cubicBezTo>
                    <a:pt x="0" y="2846"/>
                    <a:pt x="224" y="3067"/>
                    <a:pt x="499" y="3067"/>
                  </a:cubicBezTo>
                  <a:cubicBezTo>
                    <a:pt x="776" y="3067"/>
                    <a:pt x="1001" y="2846"/>
                    <a:pt x="1001" y="2569"/>
                  </a:cubicBezTo>
                  <a:lnTo>
                    <a:pt x="1001" y="502"/>
                  </a:lnTo>
                  <a:cubicBezTo>
                    <a:pt x="1001" y="225"/>
                    <a:pt x="776" y="1"/>
                    <a:pt x="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68"/>
          <p:cNvGrpSpPr/>
          <p:nvPr/>
        </p:nvGrpSpPr>
        <p:grpSpPr>
          <a:xfrm>
            <a:off x="6625752" y="2617406"/>
            <a:ext cx="426700" cy="426675"/>
            <a:chOff x="5650050" y="2696400"/>
            <a:chExt cx="426700" cy="426675"/>
          </a:xfrm>
        </p:grpSpPr>
        <p:sp>
          <p:nvSpPr>
            <p:cNvPr id="1281" name="Google Shape;1281;p68"/>
            <p:cNvSpPr/>
            <p:nvPr/>
          </p:nvSpPr>
          <p:spPr>
            <a:xfrm>
              <a:off x="5799925" y="2973050"/>
              <a:ext cx="127025" cy="75025"/>
            </a:xfrm>
            <a:custGeom>
              <a:rect b="b" l="l" r="r" t="t"/>
              <a:pathLst>
                <a:path extrusionOk="0" h="3001" w="5081">
                  <a:moveTo>
                    <a:pt x="539" y="0"/>
                  </a:moveTo>
                  <a:cubicBezTo>
                    <a:pt x="336" y="0"/>
                    <a:pt x="155" y="120"/>
                    <a:pt x="75" y="310"/>
                  </a:cubicBezTo>
                  <a:cubicBezTo>
                    <a:pt x="0" y="496"/>
                    <a:pt x="43" y="712"/>
                    <a:pt x="187" y="854"/>
                  </a:cubicBezTo>
                  <a:lnTo>
                    <a:pt x="2187" y="2854"/>
                  </a:lnTo>
                  <a:cubicBezTo>
                    <a:pt x="2283" y="2950"/>
                    <a:pt x="2414" y="3000"/>
                    <a:pt x="2539" y="3000"/>
                  </a:cubicBezTo>
                  <a:cubicBezTo>
                    <a:pt x="2667" y="3000"/>
                    <a:pt x="2795" y="2950"/>
                    <a:pt x="2894" y="2854"/>
                  </a:cubicBezTo>
                  <a:lnTo>
                    <a:pt x="4894" y="854"/>
                  </a:lnTo>
                  <a:cubicBezTo>
                    <a:pt x="5035" y="710"/>
                    <a:pt x="5081" y="496"/>
                    <a:pt x="5003" y="310"/>
                  </a:cubicBezTo>
                  <a:cubicBezTo>
                    <a:pt x="4926" y="123"/>
                    <a:pt x="4742" y="0"/>
                    <a:pt x="4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8"/>
            <p:cNvSpPr/>
            <p:nvPr/>
          </p:nvSpPr>
          <p:spPr>
            <a:xfrm>
              <a:off x="5650050" y="3048050"/>
              <a:ext cx="426700" cy="75025"/>
            </a:xfrm>
            <a:custGeom>
              <a:rect b="b" l="l" r="r" t="t"/>
              <a:pathLst>
                <a:path extrusionOk="0" h="3001" w="17068">
                  <a:moveTo>
                    <a:pt x="7035" y="1000"/>
                  </a:moveTo>
                  <a:lnTo>
                    <a:pt x="7035" y="2001"/>
                  </a:lnTo>
                  <a:lnTo>
                    <a:pt x="4001" y="2001"/>
                  </a:lnTo>
                  <a:lnTo>
                    <a:pt x="4001" y="1000"/>
                  </a:lnTo>
                  <a:close/>
                  <a:moveTo>
                    <a:pt x="13068" y="1000"/>
                  </a:moveTo>
                  <a:lnTo>
                    <a:pt x="13068" y="2001"/>
                  </a:lnTo>
                  <a:lnTo>
                    <a:pt x="10036" y="2001"/>
                  </a:lnTo>
                  <a:lnTo>
                    <a:pt x="10036" y="1000"/>
                  </a:lnTo>
                  <a:close/>
                  <a:moveTo>
                    <a:pt x="502" y="0"/>
                  </a:moveTo>
                  <a:cubicBezTo>
                    <a:pt x="224" y="0"/>
                    <a:pt x="0" y="222"/>
                    <a:pt x="0" y="499"/>
                  </a:cubicBezTo>
                  <a:cubicBezTo>
                    <a:pt x="0" y="776"/>
                    <a:pt x="224" y="1000"/>
                    <a:pt x="502" y="1000"/>
                  </a:cubicBezTo>
                  <a:lnTo>
                    <a:pt x="1000" y="1000"/>
                  </a:lnTo>
                  <a:lnTo>
                    <a:pt x="1000" y="2001"/>
                  </a:lnTo>
                  <a:lnTo>
                    <a:pt x="502" y="2001"/>
                  </a:lnTo>
                  <a:cubicBezTo>
                    <a:pt x="224" y="2001"/>
                    <a:pt x="0" y="2222"/>
                    <a:pt x="0" y="2499"/>
                  </a:cubicBezTo>
                  <a:cubicBezTo>
                    <a:pt x="0" y="2777"/>
                    <a:pt x="224" y="3001"/>
                    <a:pt x="502" y="3001"/>
                  </a:cubicBezTo>
                  <a:lnTo>
                    <a:pt x="16569" y="3001"/>
                  </a:lnTo>
                  <a:cubicBezTo>
                    <a:pt x="16844" y="3001"/>
                    <a:pt x="17068" y="2777"/>
                    <a:pt x="17068" y="2499"/>
                  </a:cubicBezTo>
                  <a:cubicBezTo>
                    <a:pt x="17068" y="2222"/>
                    <a:pt x="16844" y="2001"/>
                    <a:pt x="16569" y="2001"/>
                  </a:cubicBezTo>
                  <a:lnTo>
                    <a:pt x="16068" y="2001"/>
                  </a:lnTo>
                  <a:lnTo>
                    <a:pt x="16068" y="1000"/>
                  </a:lnTo>
                  <a:lnTo>
                    <a:pt x="16569" y="1000"/>
                  </a:lnTo>
                  <a:cubicBezTo>
                    <a:pt x="16844" y="1000"/>
                    <a:pt x="17068" y="776"/>
                    <a:pt x="17068" y="499"/>
                  </a:cubicBezTo>
                  <a:cubicBezTo>
                    <a:pt x="17068" y="222"/>
                    <a:pt x="16844" y="0"/>
                    <a:pt x="16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8"/>
            <p:cNvSpPr/>
            <p:nvPr/>
          </p:nvSpPr>
          <p:spPr>
            <a:xfrm>
              <a:off x="5750925" y="2766650"/>
              <a:ext cx="100025" cy="176675"/>
            </a:xfrm>
            <a:custGeom>
              <a:rect b="b" l="l" r="r" t="t"/>
              <a:pathLst>
                <a:path extrusionOk="0" h="7067" w="4001">
                  <a:moveTo>
                    <a:pt x="0" y="0"/>
                  </a:moveTo>
                  <a:lnTo>
                    <a:pt x="0" y="4755"/>
                  </a:lnTo>
                  <a:cubicBezTo>
                    <a:pt x="0" y="4947"/>
                    <a:pt x="107" y="5115"/>
                    <a:pt x="275" y="5203"/>
                  </a:cubicBezTo>
                  <a:lnTo>
                    <a:pt x="4000" y="7067"/>
                  </a:lnTo>
                  <a:lnTo>
                    <a:pt x="4000" y="200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8"/>
            <p:cNvSpPr/>
            <p:nvPr/>
          </p:nvSpPr>
          <p:spPr>
            <a:xfrm>
              <a:off x="5763375" y="2696400"/>
              <a:ext cx="200050" cy="98475"/>
            </a:xfrm>
            <a:custGeom>
              <a:rect b="b" l="l" r="r" t="t"/>
              <a:pathLst>
                <a:path extrusionOk="0" h="3939" w="8002">
                  <a:moveTo>
                    <a:pt x="4001" y="1"/>
                  </a:moveTo>
                  <a:cubicBezTo>
                    <a:pt x="3924" y="1"/>
                    <a:pt x="3848" y="18"/>
                    <a:pt x="3777" y="53"/>
                  </a:cubicBezTo>
                  <a:lnTo>
                    <a:pt x="1" y="1938"/>
                  </a:lnTo>
                  <a:lnTo>
                    <a:pt x="4001" y="3938"/>
                  </a:lnTo>
                  <a:lnTo>
                    <a:pt x="8001" y="1938"/>
                  </a:lnTo>
                  <a:lnTo>
                    <a:pt x="4225" y="53"/>
                  </a:lnTo>
                  <a:cubicBezTo>
                    <a:pt x="4154" y="18"/>
                    <a:pt x="4078" y="1"/>
                    <a:pt x="4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8"/>
            <p:cNvSpPr/>
            <p:nvPr/>
          </p:nvSpPr>
          <p:spPr>
            <a:xfrm>
              <a:off x="5875925" y="2766500"/>
              <a:ext cx="100025" cy="176700"/>
            </a:xfrm>
            <a:custGeom>
              <a:rect b="b" l="l" r="r" t="t"/>
              <a:pathLst>
                <a:path extrusionOk="0" h="7068" w="4001">
                  <a:moveTo>
                    <a:pt x="4001" y="1"/>
                  </a:moveTo>
                  <a:lnTo>
                    <a:pt x="0" y="2001"/>
                  </a:lnTo>
                  <a:lnTo>
                    <a:pt x="0" y="7068"/>
                  </a:lnTo>
                  <a:lnTo>
                    <a:pt x="3723" y="5206"/>
                  </a:lnTo>
                  <a:cubicBezTo>
                    <a:pt x="3894" y="5121"/>
                    <a:pt x="4001" y="4948"/>
                    <a:pt x="4001" y="4758"/>
                  </a:cubicBezTo>
                  <a:lnTo>
                    <a:pt x="4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 name="Google Shape;1286;p68"/>
          <p:cNvSpPr/>
          <p:nvPr/>
        </p:nvSpPr>
        <p:spPr>
          <a:xfrm>
            <a:off x="7294013" y="2643231"/>
            <a:ext cx="426725" cy="375025"/>
          </a:xfrm>
          <a:custGeom>
            <a:rect b="b" l="l" r="r" t="t"/>
            <a:pathLst>
              <a:path extrusionOk="0" h="15001" w="17069">
                <a:moveTo>
                  <a:pt x="8534" y="4000"/>
                </a:moveTo>
                <a:cubicBezTo>
                  <a:pt x="8812" y="4000"/>
                  <a:pt x="9033" y="4224"/>
                  <a:pt x="9033" y="4502"/>
                </a:cubicBezTo>
                <a:lnTo>
                  <a:pt x="9033" y="9502"/>
                </a:lnTo>
                <a:cubicBezTo>
                  <a:pt x="9033" y="9779"/>
                  <a:pt x="8812" y="10001"/>
                  <a:pt x="8534" y="10001"/>
                </a:cubicBezTo>
                <a:cubicBezTo>
                  <a:pt x="8257" y="10001"/>
                  <a:pt x="8033" y="9779"/>
                  <a:pt x="8033" y="9502"/>
                </a:cubicBezTo>
                <a:lnTo>
                  <a:pt x="8033" y="4502"/>
                </a:lnTo>
                <a:cubicBezTo>
                  <a:pt x="8033" y="4224"/>
                  <a:pt x="8257" y="4000"/>
                  <a:pt x="8534" y="4000"/>
                </a:cubicBezTo>
                <a:close/>
                <a:moveTo>
                  <a:pt x="8534" y="11001"/>
                </a:moveTo>
                <a:cubicBezTo>
                  <a:pt x="8812" y="11001"/>
                  <a:pt x="9033" y="11225"/>
                  <a:pt x="9033" y="11502"/>
                </a:cubicBezTo>
                <a:cubicBezTo>
                  <a:pt x="9033" y="11779"/>
                  <a:pt x="8812" y="12001"/>
                  <a:pt x="8534" y="12001"/>
                </a:cubicBezTo>
                <a:cubicBezTo>
                  <a:pt x="8257" y="12001"/>
                  <a:pt x="8033" y="11779"/>
                  <a:pt x="8033" y="11502"/>
                </a:cubicBezTo>
                <a:cubicBezTo>
                  <a:pt x="8033" y="11225"/>
                  <a:pt x="8257" y="11001"/>
                  <a:pt x="8534" y="11001"/>
                </a:cubicBezTo>
                <a:close/>
                <a:moveTo>
                  <a:pt x="8534" y="0"/>
                </a:moveTo>
                <a:cubicBezTo>
                  <a:pt x="8001" y="0"/>
                  <a:pt x="7505" y="288"/>
                  <a:pt x="7238" y="750"/>
                </a:cubicBezTo>
                <a:lnTo>
                  <a:pt x="203" y="12750"/>
                </a:lnTo>
                <a:cubicBezTo>
                  <a:pt x="70" y="12979"/>
                  <a:pt x="1" y="13238"/>
                  <a:pt x="1" y="13502"/>
                </a:cubicBezTo>
                <a:cubicBezTo>
                  <a:pt x="1" y="14329"/>
                  <a:pt x="673" y="15001"/>
                  <a:pt x="1499" y="15001"/>
                </a:cubicBezTo>
                <a:lnTo>
                  <a:pt x="15567" y="15001"/>
                </a:lnTo>
                <a:cubicBezTo>
                  <a:pt x="16393" y="15001"/>
                  <a:pt x="17068" y="14329"/>
                  <a:pt x="17068" y="13502"/>
                </a:cubicBezTo>
                <a:cubicBezTo>
                  <a:pt x="17068" y="13238"/>
                  <a:pt x="16999" y="12977"/>
                  <a:pt x="16865" y="12750"/>
                </a:cubicBezTo>
                <a:lnTo>
                  <a:pt x="9830" y="750"/>
                </a:lnTo>
                <a:cubicBezTo>
                  <a:pt x="9564" y="288"/>
                  <a:pt x="9068"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 name="Google Shape;1287;p68"/>
          <p:cNvGrpSpPr/>
          <p:nvPr/>
        </p:nvGrpSpPr>
        <p:grpSpPr>
          <a:xfrm>
            <a:off x="1447838" y="3314141"/>
            <a:ext cx="375050" cy="426725"/>
            <a:chOff x="1332200" y="3401650"/>
            <a:chExt cx="375050" cy="426725"/>
          </a:xfrm>
        </p:grpSpPr>
        <p:sp>
          <p:nvSpPr>
            <p:cNvPr id="1288" name="Google Shape;1288;p68"/>
            <p:cNvSpPr/>
            <p:nvPr/>
          </p:nvSpPr>
          <p:spPr>
            <a:xfrm>
              <a:off x="1507225" y="3728275"/>
              <a:ext cx="25025" cy="25025"/>
            </a:xfrm>
            <a:custGeom>
              <a:rect b="b" l="l" r="r" t="t"/>
              <a:pathLst>
                <a:path extrusionOk="0" h="1001" w="1001">
                  <a:moveTo>
                    <a:pt x="502" y="0"/>
                  </a:moveTo>
                  <a:cubicBezTo>
                    <a:pt x="224" y="0"/>
                    <a:pt x="0" y="224"/>
                    <a:pt x="0" y="502"/>
                  </a:cubicBezTo>
                  <a:cubicBezTo>
                    <a:pt x="0" y="779"/>
                    <a:pt x="224" y="1000"/>
                    <a:pt x="502" y="1000"/>
                  </a:cubicBezTo>
                  <a:cubicBezTo>
                    <a:pt x="776" y="1000"/>
                    <a:pt x="1000" y="779"/>
                    <a:pt x="1000" y="502"/>
                  </a:cubicBezTo>
                  <a:cubicBezTo>
                    <a:pt x="1000" y="224"/>
                    <a:pt x="776" y="0"/>
                    <a:pt x="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8"/>
            <p:cNvSpPr/>
            <p:nvPr/>
          </p:nvSpPr>
          <p:spPr>
            <a:xfrm>
              <a:off x="1432225" y="3556325"/>
              <a:ext cx="175025" cy="272050"/>
            </a:xfrm>
            <a:custGeom>
              <a:rect b="b" l="l" r="r" t="t"/>
              <a:pathLst>
                <a:path extrusionOk="0" h="10882" w="7001">
                  <a:moveTo>
                    <a:pt x="6000" y="1"/>
                  </a:moveTo>
                  <a:lnTo>
                    <a:pt x="4000" y="2001"/>
                  </a:lnTo>
                  <a:lnTo>
                    <a:pt x="4000" y="5974"/>
                  </a:lnTo>
                  <a:cubicBezTo>
                    <a:pt x="4582" y="6180"/>
                    <a:pt x="5000" y="6729"/>
                    <a:pt x="5000" y="7380"/>
                  </a:cubicBezTo>
                  <a:cubicBezTo>
                    <a:pt x="5000" y="8206"/>
                    <a:pt x="4328" y="8878"/>
                    <a:pt x="3502" y="8878"/>
                  </a:cubicBezTo>
                  <a:cubicBezTo>
                    <a:pt x="2675" y="8878"/>
                    <a:pt x="2000" y="8206"/>
                    <a:pt x="2000" y="7380"/>
                  </a:cubicBezTo>
                  <a:cubicBezTo>
                    <a:pt x="2000" y="6729"/>
                    <a:pt x="2422" y="6180"/>
                    <a:pt x="3000" y="5974"/>
                  </a:cubicBezTo>
                  <a:lnTo>
                    <a:pt x="3000" y="3001"/>
                  </a:lnTo>
                  <a:lnTo>
                    <a:pt x="715" y="5286"/>
                  </a:lnTo>
                  <a:cubicBezTo>
                    <a:pt x="264" y="5889"/>
                    <a:pt x="0" y="6617"/>
                    <a:pt x="0" y="7380"/>
                  </a:cubicBezTo>
                  <a:cubicBezTo>
                    <a:pt x="0" y="9310"/>
                    <a:pt x="1571" y="10881"/>
                    <a:pt x="3502" y="10881"/>
                  </a:cubicBezTo>
                  <a:cubicBezTo>
                    <a:pt x="5430" y="10881"/>
                    <a:pt x="7000" y="9310"/>
                    <a:pt x="7000" y="7380"/>
                  </a:cubicBezTo>
                  <a:cubicBezTo>
                    <a:pt x="7000" y="6462"/>
                    <a:pt x="6638" y="5582"/>
                    <a:pt x="6000" y="4929"/>
                  </a:cubicBezTo>
                  <a:lnTo>
                    <a:pt x="6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8"/>
            <p:cNvSpPr/>
            <p:nvPr/>
          </p:nvSpPr>
          <p:spPr>
            <a:xfrm>
              <a:off x="1332200" y="3401650"/>
              <a:ext cx="375050" cy="301725"/>
            </a:xfrm>
            <a:custGeom>
              <a:rect b="b" l="l" r="r" t="t"/>
              <a:pathLst>
                <a:path extrusionOk="0" h="12069" w="15002">
                  <a:moveTo>
                    <a:pt x="7503" y="1"/>
                  </a:moveTo>
                  <a:cubicBezTo>
                    <a:pt x="6121" y="1"/>
                    <a:pt x="5001" y="1121"/>
                    <a:pt x="5001" y="2500"/>
                  </a:cubicBezTo>
                  <a:lnTo>
                    <a:pt x="5001" y="8361"/>
                  </a:lnTo>
                  <a:lnTo>
                    <a:pt x="2294" y="11068"/>
                  </a:lnTo>
                  <a:lnTo>
                    <a:pt x="502" y="11068"/>
                  </a:lnTo>
                  <a:cubicBezTo>
                    <a:pt x="225" y="11068"/>
                    <a:pt x="1" y="11289"/>
                    <a:pt x="1" y="11567"/>
                  </a:cubicBezTo>
                  <a:cubicBezTo>
                    <a:pt x="1" y="11844"/>
                    <a:pt x="225" y="12068"/>
                    <a:pt x="502" y="12068"/>
                  </a:cubicBezTo>
                  <a:lnTo>
                    <a:pt x="2502" y="12068"/>
                  </a:lnTo>
                  <a:cubicBezTo>
                    <a:pt x="2636" y="12068"/>
                    <a:pt x="2761" y="12015"/>
                    <a:pt x="2854" y="11921"/>
                  </a:cubicBezTo>
                  <a:lnTo>
                    <a:pt x="12708" y="2068"/>
                  </a:lnTo>
                  <a:lnTo>
                    <a:pt x="14503" y="2068"/>
                  </a:lnTo>
                  <a:cubicBezTo>
                    <a:pt x="14778" y="2068"/>
                    <a:pt x="15002" y="1844"/>
                    <a:pt x="15002" y="1566"/>
                  </a:cubicBezTo>
                  <a:cubicBezTo>
                    <a:pt x="15002" y="1289"/>
                    <a:pt x="14778" y="1068"/>
                    <a:pt x="14503" y="1068"/>
                  </a:cubicBezTo>
                  <a:lnTo>
                    <a:pt x="12503" y="1068"/>
                  </a:lnTo>
                  <a:cubicBezTo>
                    <a:pt x="12369" y="1068"/>
                    <a:pt x="12241" y="1121"/>
                    <a:pt x="12148" y="1214"/>
                  </a:cubicBezTo>
                  <a:lnTo>
                    <a:pt x="10001" y="3361"/>
                  </a:lnTo>
                  <a:lnTo>
                    <a:pt x="10001" y="2500"/>
                  </a:lnTo>
                  <a:cubicBezTo>
                    <a:pt x="10001" y="1121"/>
                    <a:pt x="8881" y="1"/>
                    <a:pt x="7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 name="Google Shape;1291;p68"/>
          <p:cNvGrpSpPr/>
          <p:nvPr/>
        </p:nvGrpSpPr>
        <p:grpSpPr>
          <a:xfrm>
            <a:off x="2083893" y="3327503"/>
            <a:ext cx="430175" cy="400000"/>
            <a:chOff x="1820775" y="3392900"/>
            <a:chExt cx="430175" cy="400000"/>
          </a:xfrm>
        </p:grpSpPr>
        <p:sp>
          <p:nvSpPr>
            <p:cNvPr id="1292" name="Google Shape;1292;p68"/>
            <p:cNvSpPr/>
            <p:nvPr/>
          </p:nvSpPr>
          <p:spPr>
            <a:xfrm>
              <a:off x="1820775" y="3392900"/>
              <a:ext cx="430175" cy="125000"/>
            </a:xfrm>
            <a:custGeom>
              <a:rect b="b" l="l" r="r" t="t"/>
              <a:pathLst>
                <a:path extrusionOk="0" h="5000" w="17207">
                  <a:moveTo>
                    <a:pt x="8603" y="0"/>
                  </a:moveTo>
                  <a:cubicBezTo>
                    <a:pt x="8526" y="0"/>
                    <a:pt x="8450" y="18"/>
                    <a:pt x="8379" y="52"/>
                  </a:cubicBezTo>
                  <a:lnTo>
                    <a:pt x="347" y="4052"/>
                  </a:lnTo>
                  <a:cubicBezTo>
                    <a:pt x="99" y="4178"/>
                    <a:pt x="0" y="4476"/>
                    <a:pt x="123" y="4724"/>
                  </a:cubicBezTo>
                  <a:cubicBezTo>
                    <a:pt x="210" y="4898"/>
                    <a:pt x="385" y="5000"/>
                    <a:pt x="567" y="5000"/>
                  </a:cubicBezTo>
                  <a:cubicBezTo>
                    <a:pt x="643" y="5000"/>
                    <a:pt x="720" y="4982"/>
                    <a:pt x="792" y="4946"/>
                  </a:cubicBezTo>
                  <a:lnTo>
                    <a:pt x="8603" y="1060"/>
                  </a:lnTo>
                  <a:lnTo>
                    <a:pt x="16414" y="4946"/>
                  </a:lnTo>
                  <a:cubicBezTo>
                    <a:pt x="16487" y="4982"/>
                    <a:pt x="16564" y="4999"/>
                    <a:pt x="16640" y="4999"/>
                  </a:cubicBezTo>
                  <a:cubicBezTo>
                    <a:pt x="16824" y="4999"/>
                    <a:pt x="16998" y="4897"/>
                    <a:pt x="17083" y="4724"/>
                  </a:cubicBezTo>
                  <a:cubicBezTo>
                    <a:pt x="17206" y="4476"/>
                    <a:pt x="17107" y="4178"/>
                    <a:pt x="16859" y="4052"/>
                  </a:cubicBezTo>
                  <a:lnTo>
                    <a:pt x="8827" y="52"/>
                  </a:lnTo>
                  <a:cubicBezTo>
                    <a:pt x="8756" y="18"/>
                    <a:pt x="8680" y="0"/>
                    <a:pt x="8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8"/>
            <p:cNvSpPr/>
            <p:nvPr/>
          </p:nvSpPr>
          <p:spPr>
            <a:xfrm>
              <a:off x="2048300" y="3600525"/>
              <a:ext cx="75025" cy="134650"/>
            </a:xfrm>
            <a:custGeom>
              <a:rect b="b" l="l" r="r" t="t"/>
              <a:pathLst>
                <a:path extrusionOk="0" h="5386" w="3001">
                  <a:moveTo>
                    <a:pt x="3001" y="1"/>
                  </a:moveTo>
                  <a:lnTo>
                    <a:pt x="1" y="1502"/>
                  </a:lnTo>
                  <a:lnTo>
                    <a:pt x="1" y="5385"/>
                  </a:lnTo>
                  <a:lnTo>
                    <a:pt x="3001" y="3886"/>
                  </a:lnTo>
                  <a:lnTo>
                    <a:pt x="3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8"/>
            <p:cNvSpPr/>
            <p:nvPr/>
          </p:nvSpPr>
          <p:spPr>
            <a:xfrm>
              <a:off x="1948300" y="3600525"/>
              <a:ext cx="75025" cy="134650"/>
            </a:xfrm>
            <a:custGeom>
              <a:rect b="b" l="l" r="r" t="t"/>
              <a:pathLst>
                <a:path extrusionOk="0" h="5386" w="3001">
                  <a:moveTo>
                    <a:pt x="1" y="1"/>
                  </a:moveTo>
                  <a:lnTo>
                    <a:pt x="1" y="3886"/>
                  </a:lnTo>
                  <a:lnTo>
                    <a:pt x="3001" y="5385"/>
                  </a:lnTo>
                  <a:lnTo>
                    <a:pt x="3001" y="1502"/>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8"/>
            <p:cNvSpPr/>
            <p:nvPr/>
          </p:nvSpPr>
          <p:spPr>
            <a:xfrm>
              <a:off x="1963775" y="3544400"/>
              <a:ext cx="144150" cy="72025"/>
            </a:xfrm>
            <a:custGeom>
              <a:rect b="b" l="l" r="r" t="t"/>
              <a:pathLst>
                <a:path extrusionOk="0" h="2881" w="5766">
                  <a:moveTo>
                    <a:pt x="2883" y="0"/>
                  </a:moveTo>
                  <a:lnTo>
                    <a:pt x="0" y="1441"/>
                  </a:lnTo>
                  <a:lnTo>
                    <a:pt x="2883" y="2881"/>
                  </a:lnTo>
                  <a:lnTo>
                    <a:pt x="5766" y="1441"/>
                  </a:lnTo>
                  <a:lnTo>
                    <a:pt x="28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8"/>
            <p:cNvSpPr/>
            <p:nvPr/>
          </p:nvSpPr>
          <p:spPr>
            <a:xfrm>
              <a:off x="1847500" y="3447325"/>
              <a:ext cx="394650" cy="345575"/>
            </a:xfrm>
            <a:custGeom>
              <a:rect b="b" l="l" r="r" t="t"/>
              <a:pathLst>
                <a:path extrusionOk="0" h="13823" w="15786">
                  <a:moveTo>
                    <a:pt x="7534" y="2823"/>
                  </a:moveTo>
                  <a:cubicBezTo>
                    <a:pt x="7611" y="2823"/>
                    <a:pt x="7687" y="2841"/>
                    <a:pt x="7758" y="2875"/>
                  </a:cubicBezTo>
                  <a:lnTo>
                    <a:pt x="11758" y="4876"/>
                  </a:lnTo>
                  <a:cubicBezTo>
                    <a:pt x="11900" y="4950"/>
                    <a:pt x="12033" y="5142"/>
                    <a:pt x="12033" y="5324"/>
                  </a:cubicBezTo>
                  <a:lnTo>
                    <a:pt x="12033" y="10324"/>
                  </a:lnTo>
                  <a:cubicBezTo>
                    <a:pt x="12033" y="10513"/>
                    <a:pt x="11926" y="10686"/>
                    <a:pt x="11758" y="10769"/>
                  </a:cubicBezTo>
                  <a:lnTo>
                    <a:pt x="7758" y="12769"/>
                  </a:lnTo>
                  <a:cubicBezTo>
                    <a:pt x="7657" y="12806"/>
                    <a:pt x="7633" y="12822"/>
                    <a:pt x="7534" y="12822"/>
                  </a:cubicBezTo>
                  <a:cubicBezTo>
                    <a:pt x="7430" y="12822"/>
                    <a:pt x="7414" y="12806"/>
                    <a:pt x="7310" y="12769"/>
                  </a:cubicBezTo>
                  <a:lnTo>
                    <a:pt x="3310" y="10769"/>
                  </a:lnTo>
                  <a:cubicBezTo>
                    <a:pt x="3139" y="10686"/>
                    <a:pt x="3033" y="10513"/>
                    <a:pt x="3033" y="10324"/>
                  </a:cubicBezTo>
                  <a:lnTo>
                    <a:pt x="3033" y="5324"/>
                  </a:lnTo>
                  <a:cubicBezTo>
                    <a:pt x="3033" y="5142"/>
                    <a:pt x="3166" y="4948"/>
                    <a:pt x="3310" y="4876"/>
                  </a:cubicBezTo>
                  <a:lnTo>
                    <a:pt x="7310" y="2875"/>
                  </a:lnTo>
                  <a:cubicBezTo>
                    <a:pt x="7381" y="2841"/>
                    <a:pt x="7457" y="2823"/>
                    <a:pt x="7534" y="2823"/>
                  </a:cubicBezTo>
                  <a:close/>
                  <a:moveTo>
                    <a:pt x="7534" y="1"/>
                  </a:moveTo>
                  <a:cubicBezTo>
                    <a:pt x="4931" y="1297"/>
                    <a:pt x="294" y="3622"/>
                    <a:pt x="0" y="3726"/>
                  </a:cubicBezTo>
                  <a:lnTo>
                    <a:pt x="0" y="13324"/>
                  </a:lnTo>
                  <a:cubicBezTo>
                    <a:pt x="0" y="13601"/>
                    <a:pt x="224" y="13822"/>
                    <a:pt x="499" y="13822"/>
                  </a:cubicBezTo>
                  <a:lnTo>
                    <a:pt x="14566" y="13822"/>
                  </a:lnTo>
                  <a:cubicBezTo>
                    <a:pt x="14844" y="13822"/>
                    <a:pt x="15068" y="13601"/>
                    <a:pt x="15068" y="13324"/>
                  </a:cubicBezTo>
                  <a:lnTo>
                    <a:pt x="15068" y="3726"/>
                  </a:lnTo>
                  <a:cubicBezTo>
                    <a:pt x="14710" y="3601"/>
                    <a:pt x="15785" y="4107"/>
                    <a:pt x="7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68"/>
          <p:cNvGrpSpPr/>
          <p:nvPr/>
        </p:nvGrpSpPr>
        <p:grpSpPr>
          <a:xfrm>
            <a:off x="2750415" y="3314153"/>
            <a:ext cx="426700" cy="426700"/>
            <a:chOff x="2332325" y="3337525"/>
            <a:chExt cx="426700" cy="426700"/>
          </a:xfrm>
        </p:grpSpPr>
        <p:sp>
          <p:nvSpPr>
            <p:cNvPr id="1298" name="Google Shape;1298;p68"/>
            <p:cNvSpPr/>
            <p:nvPr/>
          </p:nvSpPr>
          <p:spPr>
            <a:xfrm>
              <a:off x="2582525" y="3612075"/>
              <a:ext cx="25025" cy="25025"/>
            </a:xfrm>
            <a:custGeom>
              <a:rect b="b" l="l" r="r" t="t"/>
              <a:pathLst>
                <a:path extrusionOk="0" h="1001" w="1001">
                  <a:moveTo>
                    <a:pt x="1" y="0"/>
                  </a:moveTo>
                  <a:lnTo>
                    <a:pt x="1" y="1000"/>
                  </a:lnTo>
                  <a:lnTo>
                    <a:pt x="499" y="1000"/>
                  </a:lnTo>
                  <a:cubicBezTo>
                    <a:pt x="777" y="1000"/>
                    <a:pt x="1001" y="776"/>
                    <a:pt x="1001" y="499"/>
                  </a:cubicBezTo>
                  <a:cubicBezTo>
                    <a:pt x="1001" y="224"/>
                    <a:pt x="777" y="0"/>
                    <a:pt x="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8"/>
            <p:cNvSpPr/>
            <p:nvPr/>
          </p:nvSpPr>
          <p:spPr>
            <a:xfrm>
              <a:off x="2582525" y="3562075"/>
              <a:ext cx="25025" cy="25025"/>
            </a:xfrm>
            <a:custGeom>
              <a:rect b="b" l="l" r="r" t="t"/>
              <a:pathLst>
                <a:path extrusionOk="0" h="1001" w="1001">
                  <a:moveTo>
                    <a:pt x="1" y="0"/>
                  </a:moveTo>
                  <a:lnTo>
                    <a:pt x="1" y="1000"/>
                  </a:lnTo>
                  <a:lnTo>
                    <a:pt x="499" y="1000"/>
                  </a:lnTo>
                  <a:cubicBezTo>
                    <a:pt x="777" y="1000"/>
                    <a:pt x="1001" y="776"/>
                    <a:pt x="1001" y="499"/>
                  </a:cubicBezTo>
                  <a:cubicBezTo>
                    <a:pt x="1001" y="224"/>
                    <a:pt x="777" y="0"/>
                    <a:pt x="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8"/>
            <p:cNvSpPr/>
            <p:nvPr/>
          </p:nvSpPr>
          <p:spPr>
            <a:xfrm>
              <a:off x="2332325" y="3337525"/>
              <a:ext cx="426700" cy="426700"/>
            </a:xfrm>
            <a:custGeom>
              <a:rect b="b" l="l" r="r" t="t"/>
              <a:pathLst>
                <a:path extrusionOk="0" h="17068" w="17068">
                  <a:moveTo>
                    <a:pt x="8534" y="1006"/>
                  </a:moveTo>
                  <a:cubicBezTo>
                    <a:pt x="9361" y="1006"/>
                    <a:pt x="10035" y="1678"/>
                    <a:pt x="10035" y="2505"/>
                  </a:cubicBezTo>
                  <a:cubicBezTo>
                    <a:pt x="10035" y="3331"/>
                    <a:pt x="9361" y="4006"/>
                    <a:pt x="8534" y="4006"/>
                  </a:cubicBezTo>
                  <a:cubicBezTo>
                    <a:pt x="7707" y="4006"/>
                    <a:pt x="7035" y="3331"/>
                    <a:pt x="7035" y="2505"/>
                  </a:cubicBezTo>
                  <a:cubicBezTo>
                    <a:pt x="7035" y="1678"/>
                    <a:pt x="7707" y="1006"/>
                    <a:pt x="8534" y="1006"/>
                  </a:cubicBezTo>
                  <a:close/>
                  <a:moveTo>
                    <a:pt x="5507" y="7982"/>
                  </a:moveTo>
                  <a:cubicBezTo>
                    <a:pt x="5784" y="7982"/>
                    <a:pt x="6008" y="8206"/>
                    <a:pt x="6008" y="8481"/>
                  </a:cubicBezTo>
                  <a:lnTo>
                    <a:pt x="6008" y="11982"/>
                  </a:lnTo>
                  <a:lnTo>
                    <a:pt x="7507" y="11982"/>
                  </a:lnTo>
                  <a:cubicBezTo>
                    <a:pt x="7784" y="11982"/>
                    <a:pt x="8008" y="12206"/>
                    <a:pt x="8008" y="12481"/>
                  </a:cubicBezTo>
                  <a:cubicBezTo>
                    <a:pt x="8008" y="12758"/>
                    <a:pt x="7784" y="12982"/>
                    <a:pt x="7507" y="12982"/>
                  </a:cubicBezTo>
                  <a:lnTo>
                    <a:pt x="5507" y="12982"/>
                  </a:lnTo>
                  <a:cubicBezTo>
                    <a:pt x="5232" y="12982"/>
                    <a:pt x="5008" y="12758"/>
                    <a:pt x="5008" y="12481"/>
                  </a:cubicBezTo>
                  <a:lnTo>
                    <a:pt x="5008" y="8481"/>
                  </a:lnTo>
                  <a:cubicBezTo>
                    <a:pt x="5008" y="8206"/>
                    <a:pt x="5232" y="7982"/>
                    <a:pt x="5507" y="7982"/>
                  </a:cubicBezTo>
                  <a:close/>
                  <a:moveTo>
                    <a:pt x="10507" y="7982"/>
                  </a:moveTo>
                  <a:cubicBezTo>
                    <a:pt x="11334" y="7982"/>
                    <a:pt x="12009" y="8654"/>
                    <a:pt x="12009" y="9481"/>
                  </a:cubicBezTo>
                  <a:cubicBezTo>
                    <a:pt x="12009" y="9868"/>
                    <a:pt x="11859" y="10214"/>
                    <a:pt x="11619" y="10481"/>
                  </a:cubicBezTo>
                  <a:cubicBezTo>
                    <a:pt x="11859" y="10748"/>
                    <a:pt x="12009" y="11100"/>
                    <a:pt x="12009" y="11481"/>
                  </a:cubicBezTo>
                  <a:cubicBezTo>
                    <a:pt x="12009" y="12308"/>
                    <a:pt x="11334" y="12982"/>
                    <a:pt x="10507" y="12982"/>
                  </a:cubicBezTo>
                  <a:lnTo>
                    <a:pt x="9507" y="12982"/>
                  </a:lnTo>
                  <a:cubicBezTo>
                    <a:pt x="9233" y="12982"/>
                    <a:pt x="9009" y="12758"/>
                    <a:pt x="9009" y="12481"/>
                  </a:cubicBezTo>
                  <a:lnTo>
                    <a:pt x="9009" y="8481"/>
                  </a:lnTo>
                  <a:cubicBezTo>
                    <a:pt x="9009" y="8206"/>
                    <a:pt x="9233" y="7982"/>
                    <a:pt x="9507" y="7982"/>
                  </a:cubicBezTo>
                  <a:close/>
                  <a:moveTo>
                    <a:pt x="8534" y="1"/>
                  </a:moveTo>
                  <a:cubicBezTo>
                    <a:pt x="7155" y="1"/>
                    <a:pt x="6035" y="1121"/>
                    <a:pt x="6035" y="2502"/>
                  </a:cubicBezTo>
                  <a:cubicBezTo>
                    <a:pt x="6035" y="3065"/>
                    <a:pt x="6232" y="3582"/>
                    <a:pt x="6547" y="4001"/>
                  </a:cubicBezTo>
                  <a:lnTo>
                    <a:pt x="4534" y="4001"/>
                  </a:lnTo>
                  <a:cubicBezTo>
                    <a:pt x="3878" y="4001"/>
                    <a:pt x="3288" y="4441"/>
                    <a:pt x="3099" y="5073"/>
                  </a:cubicBezTo>
                  <a:lnTo>
                    <a:pt x="64" y="15140"/>
                  </a:lnTo>
                  <a:cubicBezTo>
                    <a:pt x="22" y="15278"/>
                    <a:pt x="0" y="15422"/>
                    <a:pt x="0" y="15569"/>
                  </a:cubicBezTo>
                  <a:cubicBezTo>
                    <a:pt x="0" y="16396"/>
                    <a:pt x="675" y="17068"/>
                    <a:pt x="1502" y="17068"/>
                  </a:cubicBezTo>
                  <a:lnTo>
                    <a:pt x="15569" y="17068"/>
                  </a:lnTo>
                  <a:cubicBezTo>
                    <a:pt x="16395" y="17068"/>
                    <a:pt x="17068" y="16396"/>
                    <a:pt x="17068" y="15569"/>
                  </a:cubicBezTo>
                  <a:cubicBezTo>
                    <a:pt x="17068" y="15425"/>
                    <a:pt x="17049" y="15278"/>
                    <a:pt x="17004" y="15140"/>
                  </a:cubicBezTo>
                  <a:lnTo>
                    <a:pt x="13971" y="5073"/>
                  </a:lnTo>
                  <a:cubicBezTo>
                    <a:pt x="13782" y="4441"/>
                    <a:pt x="13190" y="4001"/>
                    <a:pt x="12534" y="4001"/>
                  </a:cubicBezTo>
                  <a:lnTo>
                    <a:pt x="10521" y="4001"/>
                  </a:lnTo>
                  <a:cubicBezTo>
                    <a:pt x="10838" y="3582"/>
                    <a:pt x="11035" y="3065"/>
                    <a:pt x="11035" y="2502"/>
                  </a:cubicBezTo>
                  <a:cubicBezTo>
                    <a:pt x="11035" y="1121"/>
                    <a:pt x="9915" y="1"/>
                    <a:pt x="8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1" name="Google Shape;1301;p68"/>
          <p:cNvSpPr/>
          <p:nvPr/>
        </p:nvSpPr>
        <p:spPr>
          <a:xfrm>
            <a:off x="3392125" y="3314141"/>
            <a:ext cx="426725" cy="426725"/>
          </a:xfrm>
          <a:custGeom>
            <a:rect b="b" l="l" r="r" t="t"/>
            <a:pathLst>
              <a:path extrusionOk="0" h="17069" w="17069">
                <a:moveTo>
                  <a:pt x="8534" y="1004"/>
                </a:moveTo>
                <a:cubicBezTo>
                  <a:pt x="9361" y="1004"/>
                  <a:pt x="10036" y="1678"/>
                  <a:pt x="10036" y="2505"/>
                </a:cubicBezTo>
                <a:cubicBezTo>
                  <a:pt x="10036" y="3332"/>
                  <a:pt x="9361" y="4004"/>
                  <a:pt x="8534" y="4004"/>
                </a:cubicBezTo>
                <a:cubicBezTo>
                  <a:pt x="7708" y="4004"/>
                  <a:pt x="7036" y="3332"/>
                  <a:pt x="7036" y="2505"/>
                </a:cubicBezTo>
                <a:cubicBezTo>
                  <a:pt x="7036" y="1678"/>
                  <a:pt x="7708" y="1004"/>
                  <a:pt x="8534" y="1004"/>
                </a:cubicBezTo>
                <a:close/>
                <a:moveTo>
                  <a:pt x="5516" y="7982"/>
                </a:moveTo>
                <a:cubicBezTo>
                  <a:pt x="5790" y="7982"/>
                  <a:pt x="6014" y="8204"/>
                  <a:pt x="6014" y="8481"/>
                </a:cubicBezTo>
                <a:lnTo>
                  <a:pt x="6014" y="9983"/>
                </a:lnTo>
                <a:lnTo>
                  <a:pt x="6204" y="9983"/>
                </a:lnTo>
                <a:lnTo>
                  <a:pt x="7065" y="8257"/>
                </a:lnTo>
                <a:cubicBezTo>
                  <a:pt x="7152" y="8083"/>
                  <a:pt x="7329" y="7984"/>
                  <a:pt x="7512" y="7984"/>
                </a:cubicBezTo>
                <a:cubicBezTo>
                  <a:pt x="7587" y="7984"/>
                  <a:pt x="7663" y="8001"/>
                  <a:pt x="7734" y="8036"/>
                </a:cubicBezTo>
                <a:cubicBezTo>
                  <a:pt x="7982" y="8158"/>
                  <a:pt x="8081" y="8457"/>
                  <a:pt x="7958" y="8705"/>
                </a:cubicBezTo>
                <a:lnTo>
                  <a:pt x="7070" y="10481"/>
                </a:lnTo>
                <a:lnTo>
                  <a:pt x="7958" y="12257"/>
                </a:lnTo>
                <a:cubicBezTo>
                  <a:pt x="8081" y="12505"/>
                  <a:pt x="7980" y="12804"/>
                  <a:pt x="7734" y="12929"/>
                </a:cubicBezTo>
                <a:cubicBezTo>
                  <a:pt x="7662" y="12964"/>
                  <a:pt x="7585" y="12983"/>
                  <a:pt x="7510" y="12983"/>
                </a:cubicBezTo>
                <a:cubicBezTo>
                  <a:pt x="7329" y="12983"/>
                  <a:pt x="7150" y="12881"/>
                  <a:pt x="7065" y="12705"/>
                </a:cubicBezTo>
                <a:lnTo>
                  <a:pt x="6204" y="10983"/>
                </a:lnTo>
                <a:lnTo>
                  <a:pt x="6014" y="10983"/>
                </a:lnTo>
                <a:lnTo>
                  <a:pt x="6014" y="12481"/>
                </a:lnTo>
                <a:cubicBezTo>
                  <a:pt x="6014" y="12759"/>
                  <a:pt x="5790" y="12983"/>
                  <a:pt x="5516" y="12983"/>
                </a:cubicBezTo>
                <a:cubicBezTo>
                  <a:pt x="5238" y="12983"/>
                  <a:pt x="5014" y="12759"/>
                  <a:pt x="5014" y="12481"/>
                </a:cubicBezTo>
                <a:lnTo>
                  <a:pt x="5014" y="8481"/>
                </a:lnTo>
                <a:cubicBezTo>
                  <a:pt x="5014" y="8204"/>
                  <a:pt x="5238" y="7982"/>
                  <a:pt x="5516" y="7982"/>
                </a:cubicBezTo>
                <a:close/>
                <a:moveTo>
                  <a:pt x="11036" y="8004"/>
                </a:moveTo>
                <a:cubicBezTo>
                  <a:pt x="11569" y="8004"/>
                  <a:pt x="12071" y="8212"/>
                  <a:pt x="12449" y="8590"/>
                </a:cubicBezTo>
                <a:cubicBezTo>
                  <a:pt x="12644" y="8788"/>
                  <a:pt x="12644" y="9105"/>
                  <a:pt x="12449" y="9297"/>
                </a:cubicBezTo>
                <a:cubicBezTo>
                  <a:pt x="12351" y="9396"/>
                  <a:pt x="12222" y="9445"/>
                  <a:pt x="12094" y="9445"/>
                </a:cubicBezTo>
                <a:cubicBezTo>
                  <a:pt x="11966" y="9445"/>
                  <a:pt x="11839" y="9396"/>
                  <a:pt x="11743" y="9297"/>
                </a:cubicBezTo>
                <a:cubicBezTo>
                  <a:pt x="11551" y="9108"/>
                  <a:pt x="11303" y="9004"/>
                  <a:pt x="11036" y="9004"/>
                </a:cubicBezTo>
                <a:cubicBezTo>
                  <a:pt x="10481" y="9004"/>
                  <a:pt x="10036" y="9455"/>
                  <a:pt x="10036" y="10004"/>
                </a:cubicBezTo>
                <a:lnTo>
                  <a:pt x="10036" y="11004"/>
                </a:lnTo>
                <a:cubicBezTo>
                  <a:pt x="10036" y="11553"/>
                  <a:pt x="10481" y="12004"/>
                  <a:pt x="11036" y="12004"/>
                </a:cubicBezTo>
                <a:cubicBezTo>
                  <a:pt x="11588" y="12004"/>
                  <a:pt x="12036" y="11553"/>
                  <a:pt x="12036" y="11004"/>
                </a:cubicBezTo>
                <a:lnTo>
                  <a:pt x="11535" y="11004"/>
                </a:lnTo>
                <a:cubicBezTo>
                  <a:pt x="11257" y="11004"/>
                  <a:pt x="11036" y="10783"/>
                  <a:pt x="11036" y="10505"/>
                </a:cubicBezTo>
                <a:cubicBezTo>
                  <a:pt x="11036" y="10228"/>
                  <a:pt x="11257" y="10004"/>
                  <a:pt x="11535" y="10004"/>
                </a:cubicBezTo>
                <a:lnTo>
                  <a:pt x="12535" y="10004"/>
                </a:lnTo>
                <a:cubicBezTo>
                  <a:pt x="12812" y="10004"/>
                  <a:pt x="13036" y="10228"/>
                  <a:pt x="13036" y="10505"/>
                </a:cubicBezTo>
                <a:lnTo>
                  <a:pt x="13036" y="11004"/>
                </a:lnTo>
                <a:cubicBezTo>
                  <a:pt x="13036" y="12108"/>
                  <a:pt x="12137" y="13004"/>
                  <a:pt x="11036" y="13004"/>
                </a:cubicBezTo>
                <a:cubicBezTo>
                  <a:pt x="9932" y="13004"/>
                  <a:pt x="9036" y="12108"/>
                  <a:pt x="9036" y="11004"/>
                </a:cubicBezTo>
                <a:lnTo>
                  <a:pt x="9036" y="9991"/>
                </a:lnTo>
                <a:cubicBezTo>
                  <a:pt x="9041" y="8895"/>
                  <a:pt x="9937" y="8004"/>
                  <a:pt x="11036" y="8004"/>
                </a:cubicBezTo>
                <a:close/>
                <a:moveTo>
                  <a:pt x="8534" y="1"/>
                </a:moveTo>
                <a:cubicBezTo>
                  <a:pt x="7156" y="1"/>
                  <a:pt x="6036" y="1121"/>
                  <a:pt x="6036" y="2502"/>
                </a:cubicBezTo>
                <a:cubicBezTo>
                  <a:pt x="6036" y="3065"/>
                  <a:pt x="6230" y="3582"/>
                  <a:pt x="6548" y="4001"/>
                </a:cubicBezTo>
                <a:lnTo>
                  <a:pt x="4534" y="4001"/>
                </a:lnTo>
                <a:cubicBezTo>
                  <a:pt x="3878" y="4001"/>
                  <a:pt x="3289" y="4441"/>
                  <a:pt x="3097" y="5070"/>
                </a:cubicBezTo>
                <a:lnTo>
                  <a:pt x="65" y="15137"/>
                </a:lnTo>
                <a:cubicBezTo>
                  <a:pt x="22" y="15279"/>
                  <a:pt x="1" y="15423"/>
                  <a:pt x="1" y="15569"/>
                </a:cubicBezTo>
                <a:cubicBezTo>
                  <a:pt x="1" y="16396"/>
                  <a:pt x="675" y="17068"/>
                  <a:pt x="1502" y="17068"/>
                </a:cubicBezTo>
                <a:lnTo>
                  <a:pt x="15569" y="17068"/>
                </a:lnTo>
                <a:cubicBezTo>
                  <a:pt x="16396" y="17068"/>
                  <a:pt x="17068" y="16396"/>
                  <a:pt x="17068" y="15569"/>
                </a:cubicBezTo>
                <a:cubicBezTo>
                  <a:pt x="17068" y="15425"/>
                  <a:pt x="17049" y="15279"/>
                  <a:pt x="17004" y="15137"/>
                </a:cubicBezTo>
                <a:lnTo>
                  <a:pt x="13972" y="5070"/>
                </a:lnTo>
                <a:cubicBezTo>
                  <a:pt x="13783" y="4441"/>
                  <a:pt x="13191" y="4001"/>
                  <a:pt x="12535" y="4001"/>
                </a:cubicBezTo>
                <a:lnTo>
                  <a:pt x="10521" y="4001"/>
                </a:lnTo>
                <a:cubicBezTo>
                  <a:pt x="10839" y="3582"/>
                  <a:pt x="11036" y="3065"/>
                  <a:pt x="11036" y="2502"/>
                </a:cubicBezTo>
                <a:cubicBezTo>
                  <a:pt x="11036" y="1121"/>
                  <a:pt x="9916" y="1"/>
                  <a:pt x="8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 name="Google Shape;1302;p68"/>
          <p:cNvGrpSpPr/>
          <p:nvPr/>
        </p:nvGrpSpPr>
        <p:grpSpPr>
          <a:xfrm>
            <a:off x="4039778" y="3314141"/>
            <a:ext cx="426700" cy="426725"/>
            <a:chOff x="3509975" y="3330450"/>
            <a:chExt cx="426700" cy="426725"/>
          </a:xfrm>
        </p:grpSpPr>
        <p:sp>
          <p:nvSpPr>
            <p:cNvPr id="1303" name="Google Shape;1303;p68"/>
            <p:cNvSpPr/>
            <p:nvPr/>
          </p:nvSpPr>
          <p:spPr>
            <a:xfrm>
              <a:off x="3622225" y="3330450"/>
              <a:ext cx="202175" cy="125900"/>
            </a:xfrm>
            <a:custGeom>
              <a:rect b="b" l="l" r="r" t="t"/>
              <a:pathLst>
                <a:path extrusionOk="0" h="5036" w="8087">
                  <a:moveTo>
                    <a:pt x="4044" y="1"/>
                  </a:moveTo>
                  <a:cubicBezTo>
                    <a:pt x="3766" y="1"/>
                    <a:pt x="3545" y="225"/>
                    <a:pt x="3545" y="502"/>
                  </a:cubicBezTo>
                  <a:lnTo>
                    <a:pt x="3545" y="2070"/>
                  </a:lnTo>
                  <a:cubicBezTo>
                    <a:pt x="2393" y="2161"/>
                    <a:pt x="1260" y="2534"/>
                    <a:pt x="278" y="3238"/>
                  </a:cubicBezTo>
                  <a:cubicBezTo>
                    <a:pt x="54" y="3398"/>
                    <a:pt x="1" y="3710"/>
                    <a:pt x="161" y="3934"/>
                  </a:cubicBezTo>
                  <a:cubicBezTo>
                    <a:pt x="258" y="4071"/>
                    <a:pt x="413" y="4144"/>
                    <a:pt x="569" y="4144"/>
                  </a:cubicBezTo>
                  <a:cubicBezTo>
                    <a:pt x="669" y="4144"/>
                    <a:pt x="770" y="4114"/>
                    <a:pt x="857" y="4052"/>
                  </a:cubicBezTo>
                  <a:cubicBezTo>
                    <a:pt x="1668" y="3476"/>
                    <a:pt x="2598" y="3158"/>
                    <a:pt x="3545" y="3070"/>
                  </a:cubicBezTo>
                  <a:lnTo>
                    <a:pt x="3545" y="4534"/>
                  </a:lnTo>
                  <a:cubicBezTo>
                    <a:pt x="3545" y="4812"/>
                    <a:pt x="3766" y="5036"/>
                    <a:pt x="4044" y="5036"/>
                  </a:cubicBezTo>
                  <a:cubicBezTo>
                    <a:pt x="4321" y="5036"/>
                    <a:pt x="4545" y="4812"/>
                    <a:pt x="4545" y="4534"/>
                  </a:cubicBezTo>
                  <a:lnTo>
                    <a:pt x="4545" y="3070"/>
                  </a:lnTo>
                  <a:cubicBezTo>
                    <a:pt x="5492" y="3158"/>
                    <a:pt x="6420" y="3476"/>
                    <a:pt x="7231" y="4052"/>
                  </a:cubicBezTo>
                  <a:cubicBezTo>
                    <a:pt x="7319" y="4114"/>
                    <a:pt x="7420" y="4144"/>
                    <a:pt x="7520" y="4144"/>
                  </a:cubicBezTo>
                  <a:cubicBezTo>
                    <a:pt x="7676" y="4144"/>
                    <a:pt x="7829" y="4071"/>
                    <a:pt x="7927" y="3934"/>
                  </a:cubicBezTo>
                  <a:cubicBezTo>
                    <a:pt x="8087" y="3710"/>
                    <a:pt x="8033" y="3398"/>
                    <a:pt x="7812" y="3238"/>
                  </a:cubicBezTo>
                  <a:cubicBezTo>
                    <a:pt x="6828" y="2537"/>
                    <a:pt x="5694" y="2161"/>
                    <a:pt x="4545" y="2070"/>
                  </a:cubicBezTo>
                  <a:lnTo>
                    <a:pt x="4545" y="502"/>
                  </a:lnTo>
                  <a:cubicBezTo>
                    <a:pt x="4545" y="225"/>
                    <a:pt x="4321" y="1"/>
                    <a:pt x="40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8"/>
            <p:cNvSpPr/>
            <p:nvPr/>
          </p:nvSpPr>
          <p:spPr>
            <a:xfrm>
              <a:off x="3622225" y="3631325"/>
              <a:ext cx="202175" cy="125850"/>
            </a:xfrm>
            <a:custGeom>
              <a:rect b="b" l="l" r="r" t="t"/>
              <a:pathLst>
                <a:path extrusionOk="0" h="5034" w="8087">
                  <a:moveTo>
                    <a:pt x="4044" y="1"/>
                  </a:moveTo>
                  <a:cubicBezTo>
                    <a:pt x="3766" y="1"/>
                    <a:pt x="3545" y="222"/>
                    <a:pt x="3545" y="500"/>
                  </a:cubicBezTo>
                  <a:lnTo>
                    <a:pt x="3545" y="1964"/>
                  </a:lnTo>
                  <a:cubicBezTo>
                    <a:pt x="2598" y="1876"/>
                    <a:pt x="1668" y="1561"/>
                    <a:pt x="857" y="982"/>
                  </a:cubicBezTo>
                  <a:cubicBezTo>
                    <a:pt x="769" y="920"/>
                    <a:pt x="668" y="889"/>
                    <a:pt x="567" y="889"/>
                  </a:cubicBezTo>
                  <a:cubicBezTo>
                    <a:pt x="411" y="889"/>
                    <a:pt x="258" y="962"/>
                    <a:pt x="161" y="1100"/>
                  </a:cubicBezTo>
                  <a:cubicBezTo>
                    <a:pt x="1" y="1324"/>
                    <a:pt x="54" y="1636"/>
                    <a:pt x="278" y="1796"/>
                  </a:cubicBezTo>
                  <a:cubicBezTo>
                    <a:pt x="1260" y="2497"/>
                    <a:pt x="2393" y="2873"/>
                    <a:pt x="3545" y="2964"/>
                  </a:cubicBezTo>
                  <a:lnTo>
                    <a:pt x="3545" y="4534"/>
                  </a:lnTo>
                  <a:cubicBezTo>
                    <a:pt x="3545" y="4809"/>
                    <a:pt x="3766" y="5033"/>
                    <a:pt x="4044" y="5033"/>
                  </a:cubicBezTo>
                  <a:cubicBezTo>
                    <a:pt x="4321" y="5033"/>
                    <a:pt x="4545" y="4809"/>
                    <a:pt x="4545" y="4534"/>
                  </a:cubicBezTo>
                  <a:lnTo>
                    <a:pt x="4545" y="2964"/>
                  </a:lnTo>
                  <a:cubicBezTo>
                    <a:pt x="5694" y="2873"/>
                    <a:pt x="6828" y="2497"/>
                    <a:pt x="7812" y="1796"/>
                  </a:cubicBezTo>
                  <a:cubicBezTo>
                    <a:pt x="8033" y="1636"/>
                    <a:pt x="8087" y="1324"/>
                    <a:pt x="7927" y="1100"/>
                  </a:cubicBezTo>
                  <a:cubicBezTo>
                    <a:pt x="7829" y="963"/>
                    <a:pt x="7675" y="890"/>
                    <a:pt x="7519" y="890"/>
                  </a:cubicBezTo>
                  <a:cubicBezTo>
                    <a:pt x="7419" y="890"/>
                    <a:pt x="7318" y="920"/>
                    <a:pt x="7231" y="982"/>
                  </a:cubicBezTo>
                  <a:cubicBezTo>
                    <a:pt x="6420" y="1561"/>
                    <a:pt x="5492" y="1876"/>
                    <a:pt x="4545" y="1964"/>
                  </a:cubicBezTo>
                  <a:lnTo>
                    <a:pt x="4545" y="500"/>
                  </a:lnTo>
                  <a:cubicBezTo>
                    <a:pt x="4545" y="222"/>
                    <a:pt x="4321" y="1"/>
                    <a:pt x="40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8"/>
            <p:cNvSpPr/>
            <p:nvPr/>
          </p:nvSpPr>
          <p:spPr>
            <a:xfrm>
              <a:off x="3810850" y="3444400"/>
              <a:ext cx="125825" cy="198800"/>
            </a:xfrm>
            <a:custGeom>
              <a:rect b="b" l="l" r="r" t="t"/>
              <a:pathLst>
                <a:path extrusionOk="0" h="7952" w="5033">
                  <a:moveTo>
                    <a:pt x="1389" y="1"/>
                  </a:moveTo>
                  <a:cubicBezTo>
                    <a:pt x="1288" y="1"/>
                    <a:pt x="1187" y="31"/>
                    <a:pt x="1099" y="94"/>
                  </a:cubicBezTo>
                  <a:cubicBezTo>
                    <a:pt x="875" y="254"/>
                    <a:pt x="822" y="566"/>
                    <a:pt x="982" y="790"/>
                  </a:cubicBezTo>
                  <a:cubicBezTo>
                    <a:pt x="1560" y="1600"/>
                    <a:pt x="1875" y="2531"/>
                    <a:pt x="1963" y="3478"/>
                  </a:cubicBezTo>
                  <a:lnTo>
                    <a:pt x="499" y="3478"/>
                  </a:lnTo>
                  <a:cubicBezTo>
                    <a:pt x="222" y="3478"/>
                    <a:pt x="0" y="3699"/>
                    <a:pt x="0" y="3976"/>
                  </a:cubicBezTo>
                  <a:cubicBezTo>
                    <a:pt x="0" y="4254"/>
                    <a:pt x="222" y="4478"/>
                    <a:pt x="499" y="4478"/>
                  </a:cubicBezTo>
                  <a:lnTo>
                    <a:pt x="1963" y="4478"/>
                  </a:lnTo>
                  <a:cubicBezTo>
                    <a:pt x="1875" y="5425"/>
                    <a:pt x="1560" y="6353"/>
                    <a:pt x="982" y="7163"/>
                  </a:cubicBezTo>
                  <a:cubicBezTo>
                    <a:pt x="822" y="7390"/>
                    <a:pt x="875" y="7699"/>
                    <a:pt x="1099" y="7859"/>
                  </a:cubicBezTo>
                  <a:cubicBezTo>
                    <a:pt x="1188" y="7922"/>
                    <a:pt x="1289" y="7952"/>
                    <a:pt x="1389" y="7952"/>
                  </a:cubicBezTo>
                  <a:cubicBezTo>
                    <a:pt x="1545" y="7952"/>
                    <a:pt x="1698" y="7879"/>
                    <a:pt x="1795" y="7745"/>
                  </a:cubicBezTo>
                  <a:cubicBezTo>
                    <a:pt x="2496" y="6761"/>
                    <a:pt x="2872" y="5627"/>
                    <a:pt x="2963" y="4478"/>
                  </a:cubicBezTo>
                  <a:lnTo>
                    <a:pt x="4534" y="4478"/>
                  </a:lnTo>
                  <a:cubicBezTo>
                    <a:pt x="4808" y="4478"/>
                    <a:pt x="5032" y="4254"/>
                    <a:pt x="5032" y="3976"/>
                  </a:cubicBezTo>
                  <a:cubicBezTo>
                    <a:pt x="5032" y="3699"/>
                    <a:pt x="4808" y="3478"/>
                    <a:pt x="4534" y="3478"/>
                  </a:cubicBezTo>
                  <a:lnTo>
                    <a:pt x="2963" y="3478"/>
                  </a:lnTo>
                  <a:cubicBezTo>
                    <a:pt x="2872" y="2326"/>
                    <a:pt x="2496" y="1192"/>
                    <a:pt x="1795" y="211"/>
                  </a:cubicBezTo>
                  <a:cubicBezTo>
                    <a:pt x="1698" y="73"/>
                    <a:pt x="1544" y="1"/>
                    <a:pt x="1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8"/>
            <p:cNvSpPr/>
            <p:nvPr/>
          </p:nvSpPr>
          <p:spPr>
            <a:xfrm>
              <a:off x="3509975" y="3444400"/>
              <a:ext cx="125875" cy="198800"/>
            </a:xfrm>
            <a:custGeom>
              <a:rect b="b" l="l" r="r" t="t"/>
              <a:pathLst>
                <a:path extrusionOk="0" h="7952" w="5035">
                  <a:moveTo>
                    <a:pt x="3644" y="1"/>
                  </a:moveTo>
                  <a:cubicBezTo>
                    <a:pt x="3488" y="1"/>
                    <a:pt x="3335" y="73"/>
                    <a:pt x="3237" y="211"/>
                  </a:cubicBezTo>
                  <a:cubicBezTo>
                    <a:pt x="2536" y="1192"/>
                    <a:pt x="2160" y="2326"/>
                    <a:pt x="2069" y="3478"/>
                  </a:cubicBezTo>
                  <a:lnTo>
                    <a:pt x="501" y="3478"/>
                  </a:lnTo>
                  <a:cubicBezTo>
                    <a:pt x="224" y="3478"/>
                    <a:pt x="0" y="3699"/>
                    <a:pt x="0" y="3976"/>
                  </a:cubicBezTo>
                  <a:cubicBezTo>
                    <a:pt x="0" y="4254"/>
                    <a:pt x="224" y="4478"/>
                    <a:pt x="501" y="4478"/>
                  </a:cubicBezTo>
                  <a:lnTo>
                    <a:pt x="2069" y="4478"/>
                  </a:lnTo>
                  <a:cubicBezTo>
                    <a:pt x="2160" y="5627"/>
                    <a:pt x="2536" y="6761"/>
                    <a:pt x="3237" y="7745"/>
                  </a:cubicBezTo>
                  <a:cubicBezTo>
                    <a:pt x="3335" y="7879"/>
                    <a:pt x="3488" y="7952"/>
                    <a:pt x="3643" y="7952"/>
                  </a:cubicBezTo>
                  <a:cubicBezTo>
                    <a:pt x="3743" y="7952"/>
                    <a:pt x="3845" y="7922"/>
                    <a:pt x="3934" y="7859"/>
                  </a:cubicBezTo>
                  <a:cubicBezTo>
                    <a:pt x="4158" y="7699"/>
                    <a:pt x="4211" y="7387"/>
                    <a:pt x="4051" y="7163"/>
                  </a:cubicBezTo>
                  <a:cubicBezTo>
                    <a:pt x="3472" y="6353"/>
                    <a:pt x="3157" y="5425"/>
                    <a:pt x="3069" y="4478"/>
                  </a:cubicBezTo>
                  <a:lnTo>
                    <a:pt x="4534" y="4478"/>
                  </a:lnTo>
                  <a:cubicBezTo>
                    <a:pt x="4811" y="4478"/>
                    <a:pt x="5035" y="4254"/>
                    <a:pt x="5035" y="3976"/>
                  </a:cubicBezTo>
                  <a:cubicBezTo>
                    <a:pt x="5035" y="3699"/>
                    <a:pt x="4811" y="3478"/>
                    <a:pt x="4534" y="3478"/>
                  </a:cubicBezTo>
                  <a:lnTo>
                    <a:pt x="3069" y="3478"/>
                  </a:lnTo>
                  <a:cubicBezTo>
                    <a:pt x="3157" y="2531"/>
                    <a:pt x="3472" y="1600"/>
                    <a:pt x="4051" y="790"/>
                  </a:cubicBezTo>
                  <a:cubicBezTo>
                    <a:pt x="4211" y="563"/>
                    <a:pt x="4158" y="254"/>
                    <a:pt x="3934" y="94"/>
                  </a:cubicBezTo>
                  <a:cubicBezTo>
                    <a:pt x="3846" y="31"/>
                    <a:pt x="3744" y="1"/>
                    <a:pt x="3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8"/>
            <p:cNvSpPr/>
            <p:nvPr/>
          </p:nvSpPr>
          <p:spPr>
            <a:xfrm>
              <a:off x="3660825" y="3481325"/>
              <a:ext cx="125050" cy="125025"/>
            </a:xfrm>
            <a:custGeom>
              <a:rect b="b" l="l" r="r" t="t"/>
              <a:pathLst>
                <a:path extrusionOk="0" h="5001" w="5002">
                  <a:moveTo>
                    <a:pt x="2500" y="1"/>
                  </a:moveTo>
                  <a:cubicBezTo>
                    <a:pt x="2222" y="1"/>
                    <a:pt x="2001" y="222"/>
                    <a:pt x="2001" y="499"/>
                  </a:cubicBezTo>
                  <a:lnTo>
                    <a:pt x="2001" y="2001"/>
                  </a:lnTo>
                  <a:lnTo>
                    <a:pt x="500" y="2001"/>
                  </a:lnTo>
                  <a:cubicBezTo>
                    <a:pt x="222" y="2001"/>
                    <a:pt x="1" y="2222"/>
                    <a:pt x="1" y="2499"/>
                  </a:cubicBezTo>
                  <a:cubicBezTo>
                    <a:pt x="1" y="2777"/>
                    <a:pt x="222" y="3001"/>
                    <a:pt x="500" y="3001"/>
                  </a:cubicBezTo>
                  <a:lnTo>
                    <a:pt x="2001" y="3001"/>
                  </a:lnTo>
                  <a:lnTo>
                    <a:pt x="2001" y="4500"/>
                  </a:lnTo>
                  <a:cubicBezTo>
                    <a:pt x="2001" y="4777"/>
                    <a:pt x="2222" y="5001"/>
                    <a:pt x="2500" y="5001"/>
                  </a:cubicBezTo>
                  <a:cubicBezTo>
                    <a:pt x="2777" y="5001"/>
                    <a:pt x="3001" y="4777"/>
                    <a:pt x="3001" y="4500"/>
                  </a:cubicBezTo>
                  <a:lnTo>
                    <a:pt x="3001" y="3001"/>
                  </a:lnTo>
                  <a:lnTo>
                    <a:pt x="4500" y="3001"/>
                  </a:lnTo>
                  <a:cubicBezTo>
                    <a:pt x="4777" y="3001"/>
                    <a:pt x="5001" y="2777"/>
                    <a:pt x="5001" y="2499"/>
                  </a:cubicBezTo>
                  <a:cubicBezTo>
                    <a:pt x="5001" y="2222"/>
                    <a:pt x="4777" y="2001"/>
                    <a:pt x="4500" y="2001"/>
                  </a:cubicBezTo>
                  <a:lnTo>
                    <a:pt x="3001" y="2001"/>
                  </a:lnTo>
                  <a:lnTo>
                    <a:pt x="3001" y="499"/>
                  </a:lnTo>
                  <a:cubicBezTo>
                    <a:pt x="3001" y="222"/>
                    <a:pt x="2777" y="1"/>
                    <a:pt x="2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 name="Google Shape;1308;p68"/>
          <p:cNvGrpSpPr/>
          <p:nvPr/>
        </p:nvGrpSpPr>
        <p:grpSpPr>
          <a:xfrm>
            <a:off x="4703358" y="3314166"/>
            <a:ext cx="426775" cy="426675"/>
            <a:chOff x="4096650" y="3335500"/>
            <a:chExt cx="426775" cy="426675"/>
          </a:xfrm>
        </p:grpSpPr>
        <p:sp>
          <p:nvSpPr>
            <p:cNvPr id="1309" name="Google Shape;1309;p68"/>
            <p:cNvSpPr/>
            <p:nvPr/>
          </p:nvSpPr>
          <p:spPr>
            <a:xfrm>
              <a:off x="4197600" y="3405725"/>
              <a:ext cx="100025" cy="175025"/>
            </a:xfrm>
            <a:custGeom>
              <a:rect b="b" l="l" r="r" t="t"/>
              <a:pathLst>
                <a:path extrusionOk="0" h="7001" w="4001">
                  <a:moveTo>
                    <a:pt x="0" y="1"/>
                  </a:moveTo>
                  <a:lnTo>
                    <a:pt x="0" y="4691"/>
                  </a:lnTo>
                  <a:cubicBezTo>
                    <a:pt x="0" y="4881"/>
                    <a:pt x="107" y="5054"/>
                    <a:pt x="277" y="5137"/>
                  </a:cubicBezTo>
                  <a:lnTo>
                    <a:pt x="4000" y="7001"/>
                  </a:lnTo>
                  <a:lnTo>
                    <a:pt x="4000" y="200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8"/>
            <p:cNvSpPr/>
            <p:nvPr/>
          </p:nvSpPr>
          <p:spPr>
            <a:xfrm>
              <a:off x="4210050" y="3335500"/>
              <a:ext cx="200050" cy="98525"/>
            </a:xfrm>
            <a:custGeom>
              <a:rect b="b" l="l" r="r" t="t"/>
              <a:pathLst>
                <a:path extrusionOk="0" h="3941" w="8002">
                  <a:moveTo>
                    <a:pt x="4002" y="0"/>
                  </a:moveTo>
                  <a:cubicBezTo>
                    <a:pt x="3926" y="0"/>
                    <a:pt x="3849" y="18"/>
                    <a:pt x="3780" y="52"/>
                  </a:cubicBezTo>
                  <a:lnTo>
                    <a:pt x="1" y="1940"/>
                  </a:lnTo>
                  <a:lnTo>
                    <a:pt x="4001" y="3940"/>
                  </a:lnTo>
                  <a:lnTo>
                    <a:pt x="8001" y="1940"/>
                  </a:lnTo>
                  <a:lnTo>
                    <a:pt x="4225" y="52"/>
                  </a:lnTo>
                  <a:cubicBezTo>
                    <a:pt x="4156" y="18"/>
                    <a:pt x="4079" y="0"/>
                    <a:pt x="4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8"/>
            <p:cNvSpPr/>
            <p:nvPr/>
          </p:nvSpPr>
          <p:spPr>
            <a:xfrm>
              <a:off x="4322600" y="3405725"/>
              <a:ext cx="100025" cy="175025"/>
            </a:xfrm>
            <a:custGeom>
              <a:rect b="b" l="l" r="r" t="t"/>
              <a:pathLst>
                <a:path extrusionOk="0" h="7001" w="4001">
                  <a:moveTo>
                    <a:pt x="4000" y="1"/>
                  </a:moveTo>
                  <a:lnTo>
                    <a:pt x="0" y="2001"/>
                  </a:lnTo>
                  <a:lnTo>
                    <a:pt x="0" y="7001"/>
                  </a:lnTo>
                  <a:lnTo>
                    <a:pt x="3723" y="5137"/>
                  </a:lnTo>
                  <a:cubicBezTo>
                    <a:pt x="3894" y="5054"/>
                    <a:pt x="4000" y="4881"/>
                    <a:pt x="4000" y="4691"/>
                  </a:cubicBezTo>
                  <a:lnTo>
                    <a:pt x="4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8"/>
            <p:cNvSpPr/>
            <p:nvPr/>
          </p:nvSpPr>
          <p:spPr>
            <a:xfrm>
              <a:off x="4323325" y="3462125"/>
              <a:ext cx="200100" cy="300050"/>
            </a:xfrm>
            <a:custGeom>
              <a:rect b="b" l="l" r="r" t="t"/>
              <a:pathLst>
                <a:path extrusionOk="0" h="12002" w="8004">
                  <a:moveTo>
                    <a:pt x="7470" y="1"/>
                  </a:moveTo>
                  <a:cubicBezTo>
                    <a:pt x="6622" y="11"/>
                    <a:pt x="5945" y="729"/>
                    <a:pt x="5937" y="1577"/>
                  </a:cubicBezTo>
                  <a:lnTo>
                    <a:pt x="5916" y="5374"/>
                  </a:lnTo>
                  <a:cubicBezTo>
                    <a:pt x="5916" y="5572"/>
                    <a:pt x="5772" y="5721"/>
                    <a:pt x="5769" y="5724"/>
                  </a:cubicBezTo>
                  <a:lnTo>
                    <a:pt x="3118" y="8374"/>
                  </a:lnTo>
                  <a:cubicBezTo>
                    <a:pt x="3019" y="8473"/>
                    <a:pt x="2891" y="8522"/>
                    <a:pt x="2763" y="8522"/>
                  </a:cubicBezTo>
                  <a:cubicBezTo>
                    <a:pt x="2635" y="8522"/>
                    <a:pt x="2507" y="8473"/>
                    <a:pt x="2411" y="8374"/>
                  </a:cubicBezTo>
                  <a:cubicBezTo>
                    <a:pt x="2214" y="8177"/>
                    <a:pt x="2214" y="7862"/>
                    <a:pt x="2411" y="7668"/>
                  </a:cubicBezTo>
                  <a:lnTo>
                    <a:pt x="4916" y="5164"/>
                  </a:lnTo>
                  <a:lnTo>
                    <a:pt x="4918" y="4841"/>
                  </a:lnTo>
                  <a:cubicBezTo>
                    <a:pt x="4918" y="4601"/>
                    <a:pt x="4750" y="4396"/>
                    <a:pt x="4516" y="4348"/>
                  </a:cubicBezTo>
                  <a:cubicBezTo>
                    <a:pt x="4355" y="4316"/>
                    <a:pt x="4191" y="4300"/>
                    <a:pt x="4026" y="4300"/>
                  </a:cubicBezTo>
                  <a:cubicBezTo>
                    <a:pt x="3368" y="4300"/>
                    <a:pt x="2705" y="4552"/>
                    <a:pt x="2238" y="5017"/>
                  </a:cubicBezTo>
                  <a:lnTo>
                    <a:pt x="147" y="7108"/>
                  </a:lnTo>
                  <a:cubicBezTo>
                    <a:pt x="54" y="7201"/>
                    <a:pt x="1" y="7329"/>
                    <a:pt x="1" y="7462"/>
                  </a:cubicBezTo>
                  <a:lnTo>
                    <a:pt x="1" y="11502"/>
                  </a:lnTo>
                  <a:cubicBezTo>
                    <a:pt x="1" y="11777"/>
                    <a:pt x="225" y="12001"/>
                    <a:pt x="502" y="12001"/>
                  </a:cubicBezTo>
                  <a:lnTo>
                    <a:pt x="3502" y="12001"/>
                  </a:lnTo>
                  <a:cubicBezTo>
                    <a:pt x="3777" y="12001"/>
                    <a:pt x="4001" y="11777"/>
                    <a:pt x="4001" y="11502"/>
                  </a:cubicBezTo>
                  <a:lnTo>
                    <a:pt x="4001" y="10612"/>
                  </a:lnTo>
                  <a:lnTo>
                    <a:pt x="7865" y="6505"/>
                  </a:lnTo>
                  <a:cubicBezTo>
                    <a:pt x="7950" y="6412"/>
                    <a:pt x="8001" y="6289"/>
                    <a:pt x="8001" y="6161"/>
                  </a:cubicBezTo>
                  <a:lnTo>
                    <a:pt x="8004" y="502"/>
                  </a:lnTo>
                  <a:cubicBezTo>
                    <a:pt x="8004" y="222"/>
                    <a:pt x="7774" y="1"/>
                    <a:pt x="7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8"/>
            <p:cNvSpPr/>
            <p:nvPr/>
          </p:nvSpPr>
          <p:spPr>
            <a:xfrm>
              <a:off x="4096650" y="3462125"/>
              <a:ext cx="200100" cy="300050"/>
            </a:xfrm>
            <a:custGeom>
              <a:rect b="b" l="l" r="r" t="t"/>
              <a:pathLst>
                <a:path extrusionOk="0" h="12002" w="8004">
                  <a:moveTo>
                    <a:pt x="510" y="1"/>
                  </a:moveTo>
                  <a:cubicBezTo>
                    <a:pt x="230" y="1"/>
                    <a:pt x="1" y="222"/>
                    <a:pt x="1" y="502"/>
                  </a:cubicBezTo>
                  <a:lnTo>
                    <a:pt x="1" y="6161"/>
                  </a:lnTo>
                  <a:cubicBezTo>
                    <a:pt x="1" y="6289"/>
                    <a:pt x="51" y="6412"/>
                    <a:pt x="137" y="6505"/>
                  </a:cubicBezTo>
                  <a:lnTo>
                    <a:pt x="4001" y="10612"/>
                  </a:lnTo>
                  <a:lnTo>
                    <a:pt x="4001" y="11502"/>
                  </a:lnTo>
                  <a:cubicBezTo>
                    <a:pt x="4001" y="11777"/>
                    <a:pt x="4225" y="12001"/>
                    <a:pt x="4502" y="12001"/>
                  </a:cubicBezTo>
                  <a:lnTo>
                    <a:pt x="7502" y="12001"/>
                  </a:lnTo>
                  <a:cubicBezTo>
                    <a:pt x="7777" y="12001"/>
                    <a:pt x="8001" y="11777"/>
                    <a:pt x="8001" y="11502"/>
                  </a:cubicBezTo>
                  <a:lnTo>
                    <a:pt x="8001" y="7462"/>
                  </a:lnTo>
                  <a:lnTo>
                    <a:pt x="8004" y="7462"/>
                  </a:lnTo>
                  <a:cubicBezTo>
                    <a:pt x="8004" y="7329"/>
                    <a:pt x="7950" y="7201"/>
                    <a:pt x="7857" y="7108"/>
                  </a:cubicBezTo>
                  <a:lnTo>
                    <a:pt x="5769" y="5017"/>
                  </a:lnTo>
                  <a:cubicBezTo>
                    <a:pt x="5301" y="4549"/>
                    <a:pt x="4638" y="4302"/>
                    <a:pt x="3981" y="4302"/>
                  </a:cubicBezTo>
                  <a:cubicBezTo>
                    <a:pt x="3963" y="4302"/>
                    <a:pt x="3946" y="4302"/>
                    <a:pt x="3929" y="4302"/>
                  </a:cubicBezTo>
                  <a:cubicBezTo>
                    <a:pt x="3457" y="4310"/>
                    <a:pt x="3083" y="4694"/>
                    <a:pt x="3089" y="5164"/>
                  </a:cubicBezTo>
                  <a:lnTo>
                    <a:pt x="5590" y="7668"/>
                  </a:lnTo>
                  <a:cubicBezTo>
                    <a:pt x="5788" y="7865"/>
                    <a:pt x="5788" y="8182"/>
                    <a:pt x="5590" y="8374"/>
                  </a:cubicBezTo>
                  <a:cubicBezTo>
                    <a:pt x="5493" y="8473"/>
                    <a:pt x="5365" y="8522"/>
                    <a:pt x="5237" y="8522"/>
                  </a:cubicBezTo>
                  <a:cubicBezTo>
                    <a:pt x="5109" y="8522"/>
                    <a:pt x="4981" y="8473"/>
                    <a:pt x="4883" y="8374"/>
                  </a:cubicBezTo>
                  <a:lnTo>
                    <a:pt x="2235" y="5724"/>
                  </a:lnTo>
                  <a:cubicBezTo>
                    <a:pt x="2163" y="5654"/>
                    <a:pt x="2089" y="5510"/>
                    <a:pt x="2089" y="5374"/>
                  </a:cubicBezTo>
                  <a:lnTo>
                    <a:pt x="2065" y="1574"/>
                  </a:lnTo>
                  <a:cubicBezTo>
                    <a:pt x="2057" y="723"/>
                    <a:pt x="1385" y="14"/>
                    <a:pt x="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68"/>
          <p:cNvGrpSpPr/>
          <p:nvPr/>
        </p:nvGrpSpPr>
        <p:grpSpPr>
          <a:xfrm>
            <a:off x="5423569" y="3314141"/>
            <a:ext cx="325050" cy="426725"/>
            <a:chOff x="4658275" y="3325450"/>
            <a:chExt cx="325050" cy="426725"/>
          </a:xfrm>
        </p:grpSpPr>
        <p:sp>
          <p:nvSpPr>
            <p:cNvPr id="1315" name="Google Shape;1315;p68"/>
            <p:cNvSpPr/>
            <p:nvPr/>
          </p:nvSpPr>
          <p:spPr>
            <a:xfrm>
              <a:off x="4658275" y="3452125"/>
              <a:ext cx="325050" cy="50025"/>
            </a:xfrm>
            <a:custGeom>
              <a:rect b="b" l="l" r="r" t="t"/>
              <a:pathLst>
                <a:path extrusionOk="0" h="2001" w="13002">
                  <a:moveTo>
                    <a:pt x="499" y="1"/>
                  </a:moveTo>
                  <a:cubicBezTo>
                    <a:pt x="225" y="1"/>
                    <a:pt x="1" y="225"/>
                    <a:pt x="1" y="502"/>
                  </a:cubicBezTo>
                  <a:lnTo>
                    <a:pt x="1" y="2001"/>
                  </a:lnTo>
                  <a:lnTo>
                    <a:pt x="13001" y="2001"/>
                  </a:lnTo>
                  <a:lnTo>
                    <a:pt x="13001" y="502"/>
                  </a:lnTo>
                  <a:cubicBezTo>
                    <a:pt x="13001" y="225"/>
                    <a:pt x="12777" y="1"/>
                    <a:pt x="12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8"/>
            <p:cNvSpPr/>
            <p:nvPr/>
          </p:nvSpPr>
          <p:spPr>
            <a:xfrm>
              <a:off x="4658275" y="3527125"/>
              <a:ext cx="325050" cy="225050"/>
            </a:xfrm>
            <a:custGeom>
              <a:rect b="b" l="l" r="r" t="t"/>
              <a:pathLst>
                <a:path extrusionOk="0" h="9002" w="13002">
                  <a:moveTo>
                    <a:pt x="1" y="1"/>
                  </a:moveTo>
                  <a:lnTo>
                    <a:pt x="1" y="8502"/>
                  </a:lnTo>
                  <a:cubicBezTo>
                    <a:pt x="1" y="8777"/>
                    <a:pt x="225" y="9001"/>
                    <a:pt x="499" y="9001"/>
                  </a:cubicBezTo>
                  <a:lnTo>
                    <a:pt x="12500" y="9001"/>
                  </a:lnTo>
                  <a:cubicBezTo>
                    <a:pt x="12777" y="9001"/>
                    <a:pt x="13001" y="8777"/>
                    <a:pt x="13001" y="8502"/>
                  </a:cubicBezTo>
                  <a:lnTo>
                    <a:pt x="13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8"/>
            <p:cNvSpPr/>
            <p:nvPr/>
          </p:nvSpPr>
          <p:spPr>
            <a:xfrm>
              <a:off x="4757275" y="3325450"/>
              <a:ext cx="127025" cy="126700"/>
            </a:xfrm>
            <a:custGeom>
              <a:rect b="b" l="l" r="r" t="t"/>
              <a:pathLst>
                <a:path extrusionOk="0" h="5068" w="5081">
                  <a:moveTo>
                    <a:pt x="2041" y="1"/>
                  </a:moveTo>
                  <a:cubicBezTo>
                    <a:pt x="1761" y="1"/>
                    <a:pt x="1539" y="222"/>
                    <a:pt x="1539" y="502"/>
                  </a:cubicBezTo>
                  <a:lnTo>
                    <a:pt x="1539" y="2068"/>
                  </a:lnTo>
                  <a:lnTo>
                    <a:pt x="539" y="2068"/>
                  </a:lnTo>
                  <a:cubicBezTo>
                    <a:pt x="339" y="2068"/>
                    <a:pt x="161" y="2188"/>
                    <a:pt x="81" y="2377"/>
                  </a:cubicBezTo>
                  <a:cubicBezTo>
                    <a:pt x="1" y="2569"/>
                    <a:pt x="41" y="2777"/>
                    <a:pt x="190" y="2918"/>
                  </a:cubicBezTo>
                  <a:lnTo>
                    <a:pt x="2190" y="4918"/>
                  </a:lnTo>
                  <a:cubicBezTo>
                    <a:pt x="2281" y="5017"/>
                    <a:pt x="2411" y="5068"/>
                    <a:pt x="2539" y="5068"/>
                  </a:cubicBezTo>
                  <a:cubicBezTo>
                    <a:pt x="2670" y="5068"/>
                    <a:pt x="2801" y="5017"/>
                    <a:pt x="2891" y="4918"/>
                  </a:cubicBezTo>
                  <a:lnTo>
                    <a:pt x="4892" y="2918"/>
                  </a:lnTo>
                  <a:cubicBezTo>
                    <a:pt x="5041" y="2777"/>
                    <a:pt x="5081" y="2569"/>
                    <a:pt x="5001" y="2377"/>
                  </a:cubicBezTo>
                  <a:cubicBezTo>
                    <a:pt x="4921" y="2188"/>
                    <a:pt x="4740" y="2068"/>
                    <a:pt x="4540" y="2068"/>
                  </a:cubicBezTo>
                  <a:lnTo>
                    <a:pt x="3539" y="2068"/>
                  </a:lnTo>
                  <a:lnTo>
                    <a:pt x="3539" y="502"/>
                  </a:lnTo>
                  <a:cubicBezTo>
                    <a:pt x="3539" y="222"/>
                    <a:pt x="3321" y="1"/>
                    <a:pt x="30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 name="Google Shape;1318;p68"/>
          <p:cNvGrpSpPr/>
          <p:nvPr/>
        </p:nvGrpSpPr>
        <p:grpSpPr>
          <a:xfrm>
            <a:off x="5978854" y="3314153"/>
            <a:ext cx="426725" cy="426700"/>
            <a:chOff x="5128750" y="3325475"/>
            <a:chExt cx="426725" cy="426700"/>
          </a:xfrm>
        </p:grpSpPr>
        <p:sp>
          <p:nvSpPr>
            <p:cNvPr id="1319" name="Google Shape;1319;p68"/>
            <p:cNvSpPr/>
            <p:nvPr/>
          </p:nvSpPr>
          <p:spPr>
            <a:xfrm>
              <a:off x="5128750" y="3702150"/>
              <a:ext cx="426725" cy="50025"/>
            </a:xfrm>
            <a:custGeom>
              <a:rect b="b" l="l" r="r" t="t"/>
              <a:pathLst>
                <a:path extrusionOk="0" h="2001" w="17069">
                  <a:moveTo>
                    <a:pt x="502" y="0"/>
                  </a:moveTo>
                  <a:cubicBezTo>
                    <a:pt x="225" y="0"/>
                    <a:pt x="1" y="224"/>
                    <a:pt x="1" y="501"/>
                  </a:cubicBezTo>
                  <a:lnTo>
                    <a:pt x="1" y="1501"/>
                  </a:lnTo>
                  <a:cubicBezTo>
                    <a:pt x="1" y="1776"/>
                    <a:pt x="225" y="2000"/>
                    <a:pt x="502" y="2000"/>
                  </a:cubicBezTo>
                  <a:lnTo>
                    <a:pt x="16570" y="2000"/>
                  </a:lnTo>
                  <a:cubicBezTo>
                    <a:pt x="16847" y="2000"/>
                    <a:pt x="17068" y="1776"/>
                    <a:pt x="17068" y="1501"/>
                  </a:cubicBezTo>
                  <a:lnTo>
                    <a:pt x="17068" y="501"/>
                  </a:lnTo>
                  <a:cubicBezTo>
                    <a:pt x="17068" y="224"/>
                    <a:pt x="16847" y="0"/>
                    <a:pt x="16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8"/>
            <p:cNvSpPr/>
            <p:nvPr/>
          </p:nvSpPr>
          <p:spPr>
            <a:xfrm>
              <a:off x="5266225" y="3325475"/>
              <a:ext cx="151775" cy="326675"/>
            </a:xfrm>
            <a:custGeom>
              <a:rect b="b" l="l" r="r" t="t"/>
              <a:pathLst>
                <a:path extrusionOk="0" h="13067" w="6071">
                  <a:moveTo>
                    <a:pt x="3037" y="0"/>
                  </a:moveTo>
                  <a:cubicBezTo>
                    <a:pt x="2893" y="0"/>
                    <a:pt x="2749" y="57"/>
                    <a:pt x="2654" y="170"/>
                  </a:cubicBezTo>
                  <a:lnTo>
                    <a:pt x="153" y="3181"/>
                  </a:lnTo>
                  <a:cubicBezTo>
                    <a:pt x="27" y="3331"/>
                    <a:pt x="1" y="3536"/>
                    <a:pt x="83" y="3715"/>
                  </a:cubicBezTo>
                  <a:cubicBezTo>
                    <a:pt x="166" y="3888"/>
                    <a:pt x="342" y="4000"/>
                    <a:pt x="537" y="4000"/>
                  </a:cubicBezTo>
                  <a:lnTo>
                    <a:pt x="1036" y="4000"/>
                  </a:lnTo>
                  <a:lnTo>
                    <a:pt x="1036" y="12568"/>
                  </a:lnTo>
                  <a:cubicBezTo>
                    <a:pt x="1036" y="12843"/>
                    <a:pt x="1260" y="13067"/>
                    <a:pt x="1537" y="13067"/>
                  </a:cubicBezTo>
                  <a:lnTo>
                    <a:pt x="4537" y="13067"/>
                  </a:lnTo>
                  <a:cubicBezTo>
                    <a:pt x="4814" y="13067"/>
                    <a:pt x="5036" y="12843"/>
                    <a:pt x="5036" y="12568"/>
                  </a:cubicBezTo>
                  <a:lnTo>
                    <a:pt x="5036" y="4000"/>
                  </a:lnTo>
                  <a:lnTo>
                    <a:pt x="5537" y="4000"/>
                  </a:lnTo>
                  <a:cubicBezTo>
                    <a:pt x="5729" y="4000"/>
                    <a:pt x="5908" y="3891"/>
                    <a:pt x="5990" y="3715"/>
                  </a:cubicBezTo>
                  <a:cubicBezTo>
                    <a:pt x="6070" y="3536"/>
                    <a:pt x="6046" y="3331"/>
                    <a:pt x="5921" y="3181"/>
                  </a:cubicBezTo>
                  <a:lnTo>
                    <a:pt x="3420" y="170"/>
                  </a:lnTo>
                  <a:cubicBezTo>
                    <a:pt x="3325" y="57"/>
                    <a:pt x="3181" y="0"/>
                    <a:pt x="3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68"/>
          <p:cNvGrpSpPr/>
          <p:nvPr/>
        </p:nvGrpSpPr>
        <p:grpSpPr>
          <a:xfrm>
            <a:off x="6625740" y="3414991"/>
            <a:ext cx="426725" cy="225025"/>
            <a:chOff x="5643775" y="3426325"/>
            <a:chExt cx="426725" cy="225025"/>
          </a:xfrm>
        </p:grpSpPr>
        <p:sp>
          <p:nvSpPr>
            <p:cNvPr id="1322" name="Google Shape;1322;p68"/>
            <p:cNvSpPr/>
            <p:nvPr/>
          </p:nvSpPr>
          <p:spPr>
            <a:xfrm>
              <a:off x="5819650" y="3426325"/>
              <a:ext cx="75025" cy="225025"/>
            </a:xfrm>
            <a:custGeom>
              <a:rect b="b" l="l" r="r" t="t"/>
              <a:pathLst>
                <a:path extrusionOk="0" h="9001" w="3001">
                  <a:moveTo>
                    <a:pt x="1" y="1"/>
                  </a:moveTo>
                  <a:lnTo>
                    <a:pt x="1" y="9001"/>
                  </a:lnTo>
                  <a:lnTo>
                    <a:pt x="3001" y="9001"/>
                  </a:lnTo>
                  <a:lnTo>
                    <a:pt x="3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8"/>
            <p:cNvSpPr/>
            <p:nvPr/>
          </p:nvSpPr>
          <p:spPr>
            <a:xfrm>
              <a:off x="5744650" y="3426325"/>
              <a:ext cx="50025" cy="225025"/>
            </a:xfrm>
            <a:custGeom>
              <a:rect b="b" l="l" r="r" t="t"/>
              <a:pathLst>
                <a:path extrusionOk="0" h="9001" w="2001">
                  <a:moveTo>
                    <a:pt x="499" y="1"/>
                  </a:moveTo>
                  <a:cubicBezTo>
                    <a:pt x="225" y="1"/>
                    <a:pt x="1" y="222"/>
                    <a:pt x="1" y="499"/>
                  </a:cubicBezTo>
                  <a:lnTo>
                    <a:pt x="1" y="8500"/>
                  </a:lnTo>
                  <a:cubicBezTo>
                    <a:pt x="1" y="8777"/>
                    <a:pt x="225" y="9001"/>
                    <a:pt x="499" y="9001"/>
                  </a:cubicBezTo>
                  <a:lnTo>
                    <a:pt x="2001" y="9001"/>
                  </a:lnTo>
                  <a:lnTo>
                    <a:pt x="2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8"/>
            <p:cNvSpPr/>
            <p:nvPr/>
          </p:nvSpPr>
          <p:spPr>
            <a:xfrm>
              <a:off x="5919650" y="3426325"/>
              <a:ext cx="50025" cy="225025"/>
            </a:xfrm>
            <a:custGeom>
              <a:rect b="b" l="l" r="r" t="t"/>
              <a:pathLst>
                <a:path extrusionOk="0" h="9001" w="2001">
                  <a:moveTo>
                    <a:pt x="1" y="1"/>
                  </a:moveTo>
                  <a:lnTo>
                    <a:pt x="1" y="9001"/>
                  </a:lnTo>
                  <a:lnTo>
                    <a:pt x="1500" y="9001"/>
                  </a:lnTo>
                  <a:cubicBezTo>
                    <a:pt x="1777" y="9001"/>
                    <a:pt x="2001" y="8777"/>
                    <a:pt x="2001" y="8500"/>
                  </a:cubicBezTo>
                  <a:lnTo>
                    <a:pt x="2001" y="499"/>
                  </a:lnTo>
                  <a:cubicBezTo>
                    <a:pt x="2001" y="222"/>
                    <a:pt x="1777" y="1"/>
                    <a:pt x="1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8"/>
            <p:cNvSpPr/>
            <p:nvPr/>
          </p:nvSpPr>
          <p:spPr>
            <a:xfrm>
              <a:off x="5643775" y="3476300"/>
              <a:ext cx="100900" cy="125100"/>
            </a:xfrm>
            <a:custGeom>
              <a:rect b="b" l="l" r="r" t="t"/>
              <a:pathLst>
                <a:path extrusionOk="0" h="5004" w="4036">
                  <a:moveTo>
                    <a:pt x="1531" y="0"/>
                  </a:moveTo>
                  <a:cubicBezTo>
                    <a:pt x="1468" y="0"/>
                    <a:pt x="1405" y="12"/>
                    <a:pt x="1345" y="36"/>
                  </a:cubicBezTo>
                  <a:cubicBezTo>
                    <a:pt x="1158" y="114"/>
                    <a:pt x="1035" y="298"/>
                    <a:pt x="1035" y="500"/>
                  </a:cubicBezTo>
                  <a:lnTo>
                    <a:pt x="1035" y="1002"/>
                  </a:lnTo>
                  <a:lnTo>
                    <a:pt x="502" y="1002"/>
                  </a:lnTo>
                  <a:cubicBezTo>
                    <a:pt x="225" y="1002"/>
                    <a:pt x="1" y="1223"/>
                    <a:pt x="1" y="1500"/>
                  </a:cubicBezTo>
                  <a:lnTo>
                    <a:pt x="1" y="3500"/>
                  </a:lnTo>
                  <a:cubicBezTo>
                    <a:pt x="1" y="3778"/>
                    <a:pt x="225" y="4002"/>
                    <a:pt x="502" y="4002"/>
                  </a:cubicBezTo>
                  <a:lnTo>
                    <a:pt x="1035" y="4002"/>
                  </a:lnTo>
                  <a:lnTo>
                    <a:pt x="1035" y="4501"/>
                  </a:lnTo>
                  <a:cubicBezTo>
                    <a:pt x="1035" y="4703"/>
                    <a:pt x="1158" y="4885"/>
                    <a:pt x="1345" y="4965"/>
                  </a:cubicBezTo>
                  <a:cubicBezTo>
                    <a:pt x="1406" y="4990"/>
                    <a:pt x="1472" y="5003"/>
                    <a:pt x="1536" y="5003"/>
                  </a:cubicBezTo>
                  <a:cubicBezTo>
                    <a:pt x="1665" y="5003"/>
                    <a:pt x="1793" y="4953"/>
                    <a:pt x="1889" y="4855"/>
                  </a:cubicBezTo>
                  <a:lnTo>
                    <a:pt x="3889" y="2855"/>
                  </a:lnTo>
                  <a:cubicBezTo>
                    <a:pt x="3985" y="2756"/>
                    <a:pt x="4036" y="2628"/>
                    <a:pt x="4036" y="2500"/>
                  </a:cubicBezTo>
                  <a:cubicBezTo>
                    <a:pt x="4036" y="2375"/>
                    <a:pt x="3985" y="2244"/>
                    <a:pt x="3889" y="2148"/>
                  </a:cubicBezTo>
                  <a:lnTo>
                    <a:pt x="1889" y="148"/>
                  </a:lnTo>
                  <a:cubicBezTo>
                    <a:pt x="1792" y="51"/>
                    <a:pt x="1662" y="0"/>
                    <a:pt x="1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8"/>
            <p:cNvSpPr/>
            <p:nvPr/>
          </p:nvSpPr>
          <p:spPr>
            <a:xfrm>
              <a:off x="5969650" y="3476275"/>
              <a:ext cx="100850" cy="125050"/>
            </a:xfrm>
            <a:custGeom>
              <a:rect b="b" l="l" r="r" t="t"/>
              <a:pathLst>
                <a:path extrusionOk="0" h="5002" w="4034">
                  <a:moveTo>
                    <a:pt x="2502" y="1"/>
                  </a:moveTo>
                  <a:cubicBezTo>
                    <a:pt x="2371" y="1"/>
                    <a:pt x="2241" y="51"/>
                    <a:pt x="2148" y="149"/>
                  </a:cubicBezTo>
                  <a:lnTo>
                    <a:pt x="148" y="2149"/>
                  </a:lnTo>
                  <a:cubicBezTo>
                    <a:pt x="52" y="2245"/>
                    <a:pt x="1" y="2376"/>
                    <a:pt x="1" y="2501"/>
                  </a:cubicBezTo>
                  <a:cubicBezTo>
                    <a:pt x="1" y="2629"/>
                    <a:pt x="52" y="2757"/>
                    <a:pt x="148" y="2856"/>
                  </a:cubicBezTo>
                  <a:lnTo>
                    <a:pt x="2148" y="4856"/>
                  </a:lnTo>
                  <a:cubicBezTo>
                    <a:pt x="2245" y="4954"/>
                    <a:pt x="2374" y="5002"/>
                    <a:pt x="2502" y="5002"/>
                  </a:cubicBezTo>
                  <a:cubicBezTo>
                    <a:pt x="2566" y="5002"/>
                    <a:pt x="2631" y="4990"/>
                    <a:pt x="2692" y="4966"/>
                  </a:cubicBezTo>
                  <a:cubicBezTo>
                    <a:pt x="2878" y="4888"/>
                    <a:pt x="3001" y="4704"/>
                    <a:pt x="3001" y="4502"/>
                  </a:cubicBezTo>
                  <a:lnTo>
                    <a:pt x="3001" y="4003"/>
                  </a:lnTo>
                  <a:lnTo>
                    <a:pt x="3534" y="4003"/>
                  </a:lnTo>
                  <a:cubicBezTo>
                    <a:pt x="3812" y="4003"/>
                    <a:pt x="4033" y="3779"/>
                    <a:pt x="4033" y="3501"/>
                  </a:cubicBezTo>
                  <a:lnTo>
                    <a:pt x="4033" y="1501"/>
                  </a:lnTo>
                  <a:cubicBezTo>
                    <a:pt x="4033" y="1224"/>
                    <a:pt x="3812" y="1003"/>
                    <a:pt x="3534" y="1003"/>
                  </a:cubicBezTo>
                  <a:lnTo>
                    <a:pt x="3001" y="1003"/>
                  </a:lnTo>
                  <a:lnTo>
                    <a:pt x="3001" y="501"/>
                  </a:lnTo>
                  <a:cubicBezTo>
                    <a:pt x="3001" y="299"/>
                    <a:pt x="2878" y="117"/>
                    <a:pt x="2692" y="37"/>
                  </a:cubicBezTo>
                  <a:cubicBezTo>
                    <a:pt x="2631" y="13"/>
                    <a:pt x="2566" y="1"/>
                    <a:pt x="2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68"/>
          <p:cNvGrpSpPr/>
          <p:nvPr/>
        </p:nvGrpSpPr>
        <p:grpSpPr>
          <a:xfrm>
            <a:off x="7294025" y="3314253"/>
            <a:ext cx="426700" cy="426500"/>
            <a:chOff x="6322950" y="3325600"/>
            <a:chExt cx="426700" cy="426500"/>
          </a:xfrm>
        </p:grpSpPr>
        <p:sp>
          <p:nvSpPr>
            <p:cNvPr id="1328" name="Google Shape;1328;p68"/>
            <p:cNvSpPr/>
            <p:nvPr/>
          </p:nvSpPr>
          <p:spPr>
            <a:xfrm>
              <a:off x="6322950" y="3702075"/>
              <a:ext cx="426700" cy="50025"/>
            </a:xfrm>
            <a:custGeom>
              <a:rect b="b" l="l" r="r" t="t"/>
              <a:pathLst>
                <a:path extrusionOk="0" h="2001" w="17068">
                  <a:moveTo>
                    <a:pt x="499" y="0"/>
                  </a:moveTo>
                  <a:cubicBezTo>
                    <a:pt x="222" y="0"/>
                    <a:pt x="0" y="224"/>
                    <a:pt x="0" y="499"/>
                  </a:cubicBezTo>
                  <a:lnTo>
                    <a:pt x="0" y="1499"/>
                  </a:lnTo>
                  <a:cubicBezTo>
                    <a:pt x="0" y="1776"/>
                    <a:pt x="222" y="2000"/>
                    <a:pt x="499" y="2000"/>
                  </a:cubicBezTo>
                  <a:lnTo>
                    <a:pt x="16566" y="2000"/>
                  </a:lnTo>
                  <a:cubicBezTo>
                    <a:pt x="16844" y="2000"/>
                    <a:pt x="17068" y="1776"/>
                    <a:pt x="17068" y="1499"/>
                  </a:cubicBezTo>
                  <a:lnTo>
                    <a:pt x="17068" y="499"/>
                  </a:lnTo>
                  <a:cubicBezTo>
                    <a:pt x="17068" y="224"/>
                    <a:pt x="16844" y="0"/>
                    <a:pt x="16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8"/>
            <p:cNvSpPr/>
            <p:nvPr/>
          </p:nvSpPr>
          <p:spPr>
            <a:xfrm>
              <a:off x="6372800" y="3325600"/>
              <a:ext cx="151850" cy="326500"/>
            </a:xfrm>
            <a:custGeom>
              <a:rect b="b" l="l" r="r" t="t"/>
              <a:pathLst>
                <a:path extrusionOk="0" h="13060" w="6074">
                  <a:moveTo>
                    <a:pt x="3039" y="1"/>
                  </a:moveTo>
                  <a:cubicBezTo>
                    <a:pt x="2895" y="1"/>
                    <a:pt x="2750" y="57"/>
                    <a:pt x="2654" y="171"/>
                  </a:cubicBezTo>
                  <a:lnTo>
                    <a:pt x="156" y="3171"/>
                  </a:lnTo>
                  <a:cubicBezTo>
                    <a:pt x="28" y="3323"/>
                    <a:pt x="1" y="3528"/>
                    <a:pt x="86" y="3704"/>
                  </a:cubicBezTo>
                  <a:cubicBezTo>
                    <a:pt x="169" y="3878"/>
                    <a:pt x="345" y="3992"/>
                    <a:pt x="540" y="3992"/>
                  </a:cubicBezTo>
                  <a:lnTo>
                    <a:pt x="1038" y="3992"/>
                  </a:lnTo>
                  <a:lnTo>
                    <a:pt x="1038" y="12558"/>
                  </a:lnTo>
                  <a:cubicBezTo>
                    <a:pt x="1038" y="12835"/>
                    <a:pt x="1262" y="13059"/>
                    <a:pt x="1540" y="13059"/>
                  </a:cubicBezTo>
                  <a:lnTo>
                    <a:pt x="4540" y="13059"/>
                  </a:lnTo>
                  <a:cubicBezTo>
                    <a:pt x="4814" y="13059"/>
                    <a:pt x="5038" y="12835"/>
                    <a:pt x="5038" y="12558"/>
                  </a:cubicBezTo>
                  <a:lnTo>
                    <a:pt x="5038" y="3992"/>
                  </a:lnTo>
                  <a:lnTo>
                    <a:pt x="5540" y="3992"/>
                  </a:lnTo>
                  <a:cubicBezTo>
                    <a:pt x="5732" y="3992"/>
                    <a:pt x="5908" y="3883"/>
                    <a:pt x="5993" y="3704"/>
                  </a:cubicBezTo>
                  <a:cubicBezTo>
                    <a:pt x="6073" y="3528"/>
                    <a:pt x="6049" y="3323"/>
                    <a:pt x="5921" y="3171"/>
                  </a:cubicBezTo>
                  <a:lnTo>
                    <a:pt x="3422" y="171"/>
                  </a:lnTo>
                  <a:cubicBezTo>
                    <a:pt x="3328" y="57"/>
                    <a:pt x="3184" y="1"/>
                    <a:pt x="3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8"/>
            <p:cNvSpPr/>
            <p:nvPr/>
          </p:nvSpPr>
          <p:spPr>
            <a:xfrm>
              <a:off x="6547825" y="3325600"/>
              <a:ext cx="151825" cy="326500"/>
            </a:xfrm>
            <a:custGeom>
              <a:rect b="b" l="l" r="r" t="t"/>
              <a:pathLst>
                <a:path extrusionOk="0" h="13060" w="6073">
                  <a:moveTo>
                    <a:pt x="3039" y="1"/>
                  </a:moveTo>
                  <a:cubicBezTo>
                    <a:pt x="2894" y="1"/>
                    <a:pt x="2750" y="57"/>
                    <a:pt x="2654" y="171"/>
                  </a:cubicBezTo>
                  <a:lnTo>
                    <a:pt x="155" y="3171"/>
                  </a:lnTo>
                  <a:cubicBezTo>
                    <a:pt x="27" y="3323"/>
                    <a:pt x="0" y="3528"/>
                    <a:pt x="86" y="3704"/>
                  </a:cubicBezTo>
                  <a:cubicBezTo>
                    <a:pt x="168" y="3878"/>
                    <a:pt x="344" y="3992"/>
                    <a:pt x="539" y="3992"/>
                  </a:cubicBezTo>
                  <a:lnTo>
                    <a:pt x="1038" y="3992"/>
                  </a:lnTo>
                  <a:lnTo>
                    <a:pt x="1038" y="12558"/>
                  </a:lnTo>
                  <a:cubicBezTo>
                    <a:pt x="1038" y="12835"/>
                    <a:pt x="1262" y="13059"/>
                    <a:pt x="1539" y="13059"/>
                  </a:cubicBezTo>
                  <a:lnTo>
                    <a:pt x="4539" y="13059"/>
                  </a:lnTo>
                  <a:cubicBezTo>
                    <a:pt x="4814" y="13059"/>
                    <a:pt x="5038" y="12835"/>
                    <a:pt x="5038" y="12558"/>
                  </a:cubicBezTo>
                  <a:lnTo>
                    <a:pt x="5038" y="3992"/>
                  </a:lnTo>
                  <a:lnTo>
                    <a:pt x="5539" y="3992"/>
                  </a:lnTo>
                  <a:cubicBezTo>
                    <a:pt x="5731" y="3992"/>
                    <a:pt x="5907" y="3883"/>
                    <a:pt x="5992" y="3704"/>
                  </a:cubicBezTo>
                  <a:cubicBezTo>
                    <a:pt x="6072" y="3528"/>
                    <a:pt x="6048" y="3323"/>
                    <a:pt x="5920" y="3171"/>
                  </a:cubicBezTo>
                  <a:lnTo>
                    <a:pt x="3422" y="171"/>
                  </a:lnTo>
                  <a:cubicBezTo>
                    <a:pt x="3327" y="57"/>
                    <a:pt x="3183" y="1"/>
                    <a:pt x="3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 name="Google Shape;1331;p68"/>
          <p:cNvSpPr/>
          <p:nvPr/>
        </p:nvSpPr>
        <p:spPr>
          <a:xfrm>
            <a:off x="1422013" y="4010975"/>
            <a:ext cx="426700" cy="426700"/>
          </a:xfrm>
          <a:custGeom>
            <a:rect b="b" l="l" r="r" t="t"/>
            <a:pathLst>
              <a:path extrusionOk="0" h="17068" w="17068">
                <a:moveTo>
                  <a:pt x="12502" y="1"/>
                </a:moveTo>
                <a:cubicBezTo>
                  <a:pt x="12225" y="1"/>
                  <a:pt x="12001" y="222"/>
                  <a:pt x="12001" y="499"/>
                </a:cubicBezTo>
                <a:lnTo>
                  <a:pt x="12001" y="7916"/>
                </a:lnTo>
                <a:lnTo>
                  <a:pt x="10918" y="6289"/>
                </a:lnTo>
                <a:cubicBezTo>
                  <a:pt x="10825" y="6149"/>
                  <a:pt x="10664" y="6079"/>
                  <a:pt x="10502" y="6079"/>
                </a:cubicBezTo>
                <a:cubicBezTo>
                  <a:pt x="10341" y="6079"/>
                  <a:pt x="10180" y="6149"/>
                  <a:pt x="10086" y="6289"/>
                </a:cubicBezTo>
                <a:lnTo>
                  <a:pt x="8502" y="8668"/>
                </a:lnTo>
                <a:lnTo>
                  <a:pt x="6918" y="6289"/>
                </a:lnTo>
                <a:cubicBezTo>
                  <a:pt x="6825" y="6149"/>
                  <a:pt x="6664" y="6079"/>
                  <a:pt x="6502" y="6079"/>
                </a:cubicBezTo>
                <a:cubicBezTo>
                  <a:pt x="6341" y="6079"/>
                  <a:pt x="6180" y="6149"/>
                  <a:pt x="6086" y="6289"/>
                </a:cubicBezTo>
                <a:lnTo>
                  <a:pt x="4502" y="8668"/>
                </a:lnTo>
                <a:lnTo>
                  <a:pt x="2918" y="6289"/>
                </a:lnTo>
                <a:cubicBezTo>
                  <a:pt x="2825" y="6149"/>
                  <a:pt x="2663" y="6079"/>
                  <a:pt x="2502" y="6079"/>
                </a:cubicBezTo>
                <a:cubicBezTo>
                  <a:pt x="2341" y="6079"/>
                  <a:pt x="2179" y="6149"/>
                  <a:pt x="2086" y="6289"/>
                </a:cubicBezTo>
                <a:lnTo>
                  <a:pt x="86" y="9289"/>
                </a:lnTo>
                <a:cubicBezTo>
                  <a:pt x="33" y="9369"/>
                  <a:pt x="1" y="9468"/>
                  <a:pt x="1" y="9566"/>
                </a:cubicBezTo>
                <a:lnTo>
                  <a:pt x="1" y="16567"/>
                </a:lnTo>
                <a:cubicBezTo>
                  <a:pt x="1" y="16844"/>
                  <a:pt x="225" y="17068"/>
                  <a:pt x="502" y="17068"/>
                </a:cubicBezTo>
                <a:lnTo>
                  <a:pt x="16569" y="17068"/>
                </a:lnTo>
                <a:cubicBezTo>
                  <a:pt x="16847" y="17068"/>
                  <a:pt x="17068" y="16844"/>
                  <a:pt x="17068" y="16567"/>
                </a:cubicBezTo>
                <a:lnTo>
                  <a:pt x="17068" y="499"/>
                </a:lnTo>
                <a:cubicBezTo>
                  <a:pt x="17068" y="222"/>
                  <a:pt x="16847" y="1"/>
                  <a:pt x="16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2" name="Google Shape;1332;p68"/>
          <p:cNvGrpSpPr/>
          <p:nvPr/>
        </p:nvGrpSpPr>
        <p:grpSpPr>
          <a:xfrm>
            <a:off x="2085618" y="4010963"/>
            <a:ext cx="426725" cy="426725"/>
            <a:chOff x="1992825" y="3987675"/>
            <a:chExt cx="426725" cy="426725"/>
          </a:xfrm>
        </p:grpSpPr>
        <p:sp>
          <p:nvSpPr>
            <p:cNvPr id="1333" name="Google Shape;1333;p68"/>
            <p:cNvSpPr/>
            <p:nvPr/>
          </p:nvSpPr>
          <p:spPr>
            <a:xfrm>
              <a:off x="1992825" y="3987675"/>
              <a:ext cx="426725" cy="426725"/>
            </a:xfrm>
            <a:custGeom>
              <a:rect b="b" l="l" r="r" t="t"/>
              <a:pathLst>
                <a:path extrusionOk="0" h="17069" w="17069">
                  <a:moveTo>
                    <a:pt x="12229" y="2223"/>
                  </a:moveTo>
                  <a:cubicBezTo>
                    <a:pt x="12357" y="2223"/>
                    <a:pt x="12484" y="2272"/>
                    <a:pt x="12580" y="2369"/>
                  </a:cubicBezTo>
                  <a:lnTo>
                    <a:pt x="14700" y="4489"/>
                  </a:lnTo>
                  <a:cubicBezTo>
                    <a:pt x="14898" y="4686"/>
                    <a:pt x="14898" y="5004"/>
                    <a:pt x="14700" y="5196"/>
                  </a:cubicBezTo>
                  <a:lnTo>
                    <a:pt x="11364" y="8534"/>
                  </a:lnTo>
                  <a:lnTo>
                    <a:pt x="14700" y="11871"/>
                  </a:lnTo>
                  <a:cubicBezTo>
                    <a:pt x="14898" y="12068"/>
                    <a:pt x="14898" y="12383"/>
                    <a:pt x="14700" y="12577"/>
                  </a:cubicBezTo>
                  <a:lnTo>
                    <a:pt x="12580" y="14697"/>
                  </a:lnTo>
                  <a:cubicBezTo>
                    <a:pt x="12484" y="14793"/>
                    <a:pt x="12353" y="14844"/>
                    <a:pt x="12228" y="14844"/>
                  </a:cubicBezTo>
                  <a:cubicBezTo>
                    <a:pt x="12100" y="14844"/>
                    <a:pt x="11972" y="14793"/>
                    <a:pt x="11873" y="14697"/>
                  </a:cubicBezTo>
                  <a:lnTo>
                    <a:pt x="8537" y="11359"/>
                  </a:lnTo>
                  <a:lnTo>
                    <a:pt x="5201" y="14697"/>
                  </a:lnTo>
                  <a:cubicBezTo>
                    <a:pt x="5102" y="14795"/>
                    <a:pt x="4974" y="14843"/>
                    <a:pt x="4846" y="14843"/>
                  </a:cubicBezTo>
                  <a:cubicBezTo>
                    <a:pt x="4718" y="14843"/>
                    <a:pt x="4590" y="14795"/>
                    <a:pt x="4494" y="14697"/>
                  </a:cubicBezTo>
                  <a:lnTo>
                    <a:pt x="2374" y="12577"/>
                  </a:lnTo>
                  <a:cubicBezTo>
                    <a:pt x="2177" y="12380"/>
                    <a:pt x="2177" y="12063"/>
                    <a:pt x="2374" y="11871"/>
                  </a:cubicBezTo>
                  <a:lnTo>
                    <a:pt x="5711" y="8534"/>
                  </a:lnTo>
                  <a:lnTo>
                    <a:pt x="2374" y="5196"/>
                  </a:lnTo>
                  <a:cubicBezTo>
                    <a:pt x="2177" y="5001"/>
                    <a:pt x="2177" y="4684"/>
                    <a:pt x="2374" y="4489"/>
                  </a:cubicBezTo>
                  <a:lnTo>
                    <a:pt x="4494" y="2369"/>
                  </a:lnTo>
                  <a:cubicBezTo>
                    <a:pt x="4593" y="2272"/>
                    <a:pt x="4721" y="2223"/>
                    <a:pt x="4849" y="2223"/>
                  </a:cubicBezTo>
                  <a:cubicBezTo>
                    <a:pt x="4976" y="2223"/>
                    <a:pt x="5104" y="2272"/>
                    <a:pt x="5201" y="2369"/>
                  </a:cubicBezTo>
                  <a:lnTo>
                    <a:pt x="8537" y="5708"/>
                  </a:lnTo>
                  <a:lnTo>
                    <a:pt x="11873" y="2369"/>
                  </a:lnTo>
                  <a:cubicBezTo>
                    <a:pt x="11972" y="2272"/>
                    <a:pt x="12101" y="2223"/>
                    <a:pt x="12229" y="2223"/>
                  </a:cubicBezTo>
                  <a:close/>
                  <a:moveTo>
                    <a:pt x="500" y="1"/>
                  </a:moveTo>
                  <a:cubicBezTo>
                    <a:pt x="225" y="1"/>
                    <a:pt x="1" y="222"/>
                    <a:pt x="1" y="499"/>
                  </a:cubicBezTo>
                  <a:lnTo>
                    <a:pt x="1" y="16567"/>
                  </a:lnTo>
                  <a:cubicBezTo>
                    <a:pt x="1" y="16844"/>
                    <a:pt x="225" y="17068"/>
                    <a:pt x="500" y="17068"/>
                  </a:cubicBezTo>
                  <a:lnTo>
                    <a:pt x="16567" y="17068"/>
                  </a:lnTo>
                  <a:cubicBezTo>
                    <a:pt x="16844" y="17068"/>
                    <a:pt x="17068" y="16844"/>
                    <a:pt x="17068" y="16567"/>
                  </a:cubicBezTo>
                  <a:lnTo>
                    <a:pt x="17068" y="499"/>
                  </a:lnTo>
                  <a:cubicBezTo>
                    <a:pt x="17068" y="222"/>
                    <a:pt x="16844" y="1"/>
                    <a:pt x="16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8"/>
            <p:cNvSpPr/>
            <p:nvPr/>
          </p:nvSpPr>
          <p:spPr>
            <a:xfrm>
              <a:off x="2078575" y="4073425"/>
              <a:ext cx="255175" cy="255150"/>
            </a:xfrm>
            <a:custGeom>
              <a:rect b="b" l="l" r="r" t="t"/>
              <a:pathLst>
                <a:path extrusionOk="0" h="10206" w="10207">
                  <a:moveTo>
                    <a:pt x="1414" y="0"/>
                  </a:moveTo>
                  <a:lnTo>
                    <a:pt x="0" y="1414"/>
                  </a:lnTo>
                  <a:lnTo>
                    <a:pt x="3337" y="4750"/>
                  </a:lnTo>
                  <a:cubicBezTo>
                    <a:pt x="3534" y="4947"/>
                    <a:pt x="3534" y="5264"/>
                    <a:pt x="3337" y="5456"/>
                  </a:cubicBezTo>
                  <a:lnTo>
                    <a:pt x="0" y="8793"/>
                  </a:lnTo>
                  <a:lnTo>
                    <a:pt x="1414" y="10206"/>
                  </a:lnTo>
                  <a:lnTo>
                    <a:pt x="4750" y="6870"/>
                  </a:lnTo>
                  <a:cubicBezTo>
                    <a:pt x="4849" y="6774"/>
                    <a:pt x="4977" y="6723"/>
                    <a:pt x="5105" y="6723"/>
                  </a:cubicBezTo>
                  <a:cubicBezTo>
                    <a:pt x="5230" y="6723"/>
                    <a:pt x="5361" y="6774"/>
                    <a:pt x="5457" y="6870"/>
                  </a:cubicBezTo>
                  <a:lnTo>
                    <a:pt x="8793" y="10206"/>
                  </a:lnTo>
                  <a:lnTo>
                    <a:pt x="10206" y="8793"/>
                  </a:lnTo>
                  <a:lnTo>
                    <a:pt x="6870" y="5456"/>
                  </a:lnTo>
                  <a:cubicBezTo>
                    <a:pt x="6673" y="5259"/>
                    <a:pt x="6673" y="4944"/>
                    <a:pt x="6870" y="4750"/>
                  </a:cubicBezTo>
                  <a:lnTo>
                    <a:pt x="10206" y="1414"/>
                  </a:lnTo>
                  <a:lnTo>
                    <a:pt x="8793" y="0"/>
                  </a:lnTo>
                  <a:lnTo>
                    <a:pt x="5457" y="3336"/>
                  </a:lnTo>
                  <a:cubicBezTo>
                    <a:pt x="5359" y="3435"/>
                    <a:pt x="5231" y="3484"/>
                    <a:pt x="5103" y="3484"/>
                  </a:cubicBezTo>
                  <a:cubicBezTo>
                    <a:pt x="4975" y="3484"/>
                    <a:pt x="4847" y="3435"/>
                    <a:pt x="4750" y="3336"/>
                  </a:cubicBezTo>
                  <a:lnTo>
                    <a:pt x="14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 name="Google Shape;1335;p68"/>
          <p:cNvGrpSpPr/>
          <p:nvPr/>
        </p:nvGrpSpPr>
        <p:grpSpPr>
          <a:xfrm>
            <a:off x="2757102" y="4010888"/>
            <a:ext cx="413325" cy="426875"/>
            <a:chOff x="2658000" y="3954400"/>
            <a:chExt cx="413325" cy="426875"/>
          </a:xfrm>
        </p:grpSpPr>
        <p:sp>
          <p:nvSpPr>
            <p:cNvPr id="1336" name="Google Shape;1336;p68"/>
            <p:cNvSpPr/>
            <p:nvPr/>
          </p:nvSpPr>
          <p:spPr>
            <a:xfrm>
              <a:off x="2792525" y="4149900"/>
              <a:ext cx="278800" cy="166475"/>
            </a:xfrm>
            <a:custGeom>
              <a:rect b="b" l="l" r="r" t="t"/>
              <a:pathLst>
                <a:path extrusionOk="0" h="6659" w="11152">
                  <a:moveTo>
                    <a:pt x="10782" y="4131"/>
                  </a:moveTo>
                  <a:cubicBezTo>
                    <a:pt x="10782" y="4131"/>
                    <a:pt x="10779" y="4132"/>
                    <a:pt x="10773" y="4134"/>
                  </a:cubicBezTo>
                  <a:lnTo>
                    <a:pt x="10773" y="4134"/>
                  </a:lnTo>
                  <a:cubicBezTo>
                    <a:pt x="10772" y="4135"/>
                    <a:pt x="10771" y="4135"/>
                    <a:pt x="10770" y="4136"/>
                  </a:cubicBezTo>
                  <a:lnTo>
                    <a:pt x="10770" y="4136"/>
                  </a:lnTo>
                  <a:cubicBezTo>
                    <a:pt x="10778" y="4133"/>
                    <a:pt x="10782" y="4131"/>
                    <a:pt x="10782" y="4131"/>
                  </a:cubicBezTo>
                  <a:close/>
                  <a:moveTo>
                    <a:pt x="10770" y="4136"/>
                  </a:moveTo>
                  <a:lnTo>
                    <a:pt x="10770" y="4136"/>
                  </a:lnTo>
                  <a:cubicBezTo>
                    <a:pt x="10768" y="4137"/>
                    <a:pt x="10765" y="4138"/>
                    <a:pt x="10761" y="4139"/>
                  </a:cubicBezTo>
                  <a:cubicBezTo>
                    <a:pt x="10764" y="4138"/>
                    <a:pt x="10767" y="4137"/>
                    <a:pt x="10770" y="4136"/>
                  </a:cubicBezTo>
                  <a:close/>
                  <a:moveTo>
                    <a:pt x="7511" y="0"/>
                  </a:moveTo>
                  <a:lnTo>
                    <a:pt x="1" y="2733"/>
                  </a:lnTo>
                  <a:lnTo>
                    <a:pt x="950" y="5342"/>
                  </a:lnTo>
                  <a:cubicBezTo>
                    <a:pt x="1158" y="5288"/>
                    <a:pt x="1366" y="5248"/>
                    <a:pt x="1590" y="5248"/>
                  </a:cubicBezTo>
                  <a:cubicBezTo>
                    <a:pt x="2577" y="5248"/>
                    <a:pt x="3425" y="5827"/>
                    <a:pt x="3830" y="6659"/>
                  </a:cubicBezTo>
                  <a:cubicBezTo>
                    <a:pt x="3929" y="6623"/>
                    <a:pt x="10507" y="4231"/>
                    <a:pt x="10773" y="4134"/>
                  </a:cubicBezTo>
                  <a:lnTo>
                    <a:pt x="10773" y="4134"/>
                  </a:lnTo>
                  <a:cubicBezTo>
                    <a:pt x="11022" y="4039"/>
                    <a:pt x="11152" y="3756"/>
                    <a:pt x="11057" y="3501"/>
                  </a:cubicBezTo>
                  <a:cubicBezTo>
                    <a:pt x="10984" y="3297"/>
                    <a:pt x="10793" y="3170"/>
                    <a:pt x="10588" y="3170"/>
                  </a:cubicBezTo>
                  <a:cubicBezTo>
                    <a:pt x="10531" y="3170"/>
                    <a:pt x="10474" y="3180"/>
                    <a:pt x="10417" y="3200"/>
                  </a:cubicBezTo>
                  <a:lnTo>
                    <a:pt x="8879" y="3760"/>
                  </a:lnTo>
                  <a:lnTo>
                    <a:pt x="75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8"/>
            <p:cNvSpPr/>
            <p:nvPr/>
          </p:nvSpPr>
          <p:spPr>
            <a:xfrm>
              <a:off x="2658000" y="3954400"/>
              <a:ext cx="313700" cy="240375"/>
            </a:xfrm>
            <a:custGeom>
              <a:rect b="b" l="l" r="r" t="t"/>
              <a:pathLst>
                <a:path extrusionOk="0" h="9615" w="12548">
                  <a:moveTo>
                    <a:pt x="2298" y="0"/>
                  </a:moveTo>
                  <a:cubicBezTo>
                    <a:pt x="2238" y="0"/>
                    <a:pt x="2177" y="11"/>
                    <a:pt x="2118" y="33"/>
                  </a:cubicBezTo>
                  <a:cubicBezTo>
                    <a:pt x="2008" y="73"/>
                    <a:pt x="1006" y="441"/>
                    <a:pt x="395" y="660"/>
                  </a:cubicBezTo>
                  <a:cubicBezTo>
                    <a:pt x="134" y="753"/>
                    <a:pt x="0" y="1041"/>
                    <a:pt x="94" y="1300"/>
                  </a:cubicBezTo>
                  <a:cubicBezTo>
                    <a:pt x="167" y="1505"/>
                    <a:pt x="360" y="1631"/>
                    <a:pt x="564" y="1631"/>
                  </a:cubicBezTo>
                  <a:cubicBezTo>
                    <a:pt x="621" y="1631"/>
                    <a:pt x="678" y="1621"/>
                    <a:pt x="734" y="1601"/>
                  </a:cubicBezTo>
                  <a:cubicBezTo>
                    <a:pt x="1104" y="1468"/>
                    <a:pt x="1619" y="1281"/>
                    <a:pt x="1992" y="1145"/>
                  </a:cubicBezTo>
                  <a:cubicBezTo>
                    <a:pt x="2158" y="1601"/>
                    <a:pt x="4897" y="9244"/>
                    <a:pt x="5035" y="9615"/>
                  </a:cubicBezTo>
                  <a:lnTo>
                    <a:pt x="12548" y="6884"/>
                  </a:lnTo>
                  <a:lnTo>
                    <a:pt x="11009" y="2652"/>
                  </a:lnTo>
                  <a:cubicBezTo>
                    <a:pt x="10966" y="2524"/>
                    <a:pt x="10867" y="2422"/>
                    <a:pt x="10747" y="2366"/>
                  </a:cubicBezTo>
                  <a:cubicBezTo>
                    <a:pt x="10681" y="2336"/>
                    <a:pt x="10610" y="2320"/>
                    <a:pt x="10538" y="2320"/>
                  </a:cubicBezTo>
                  <a:cubicBezTo>
                    <a:pt x="10480" y="2320"/>
                    <a:pt x="10422" y="2330"/>
                    <a:pt x="10366" y="2350"/>
                  </a:cubicBezTo>
                  <a:lnTo>
                    <a:pt x="4265" y="4577"/>
                  </a:lnTo>
                  <a:cubicBezTo>
                    <a:pt x="3446" y="2326"/>
                    <a:pt x="2840" y="553"/>
                    <a:pt x="2768" y="337"/>
                  </a:cubicBezTo>
                  <a:cubicBezTo>
                    <a:pt x="2726" y="212"/>
                    <a:pt x="2627" y="108"/>
                    <a:pt x="2507" y="46"/>
                  </a:cubicBezTo>
                  <a:cubicBezTo>
                    <a:pt x="2440" y="16"/>
                    <a:pt x="2369" y="0"/>
                    <a:pt x="2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8"/>
            <p:cNvSpPr/>
            <p:nvPr/>
          </p:nvSpPr>
          <p:spPr>
            <a:xfrm>
              <a:off x="2791925" y="4306200"/>
              <a:ext cx="80700" cy="75075"/>
            </a:xfrm>
            <a:custGeom>
              <a:rect b="b" l="l" r="r" t="t"/>
              <a:pathLst>
                <a:path extrusionOk="0" h="3003" w="3228">
                  <a:moveTo>
                    <a:pt x="1612" y="1"/>
                  </a:moveTo>
                  <a:cubicBezTo>
                    <a:pt x="888" y="1"/>
                    <a:pt x="252" y="526"/>
                    <a:pt x="134" y="1260"/>
                  </a:cubicBezTo>
                  <a:cubicBezTo>
                    <a:pt x="1" y="2079"/>
                    <a:pt x="556" y="2850"/>
                    <a:pt x="1374" y="2983"/>
                  </a:cubicBezTo>
                  <a:cubicBezTo>
                    <a:pt x="1456" y="2996"/>
                    <a:pt x="1536" y="3003"/>
                    <a:pt x="1616" y="3003"/>
                  </a:cubicBezTo>
                  <a:cubicBezTo>
                    <a:pt x="2338" y="3003"/>
                    <a:pt x="2974" y="2478"/>
                    <a:pt x="3094" y="1743"/>
                  </a:cubicBezTo>
                  <a:cubicBezTo>
                    <a:pt x="3228" y="924"/>
                    <a:pt x="2673" y="154"/>
                    <a:pt x="1854" y="20"/>
                  </a:cubicBezTo>
                  <a:cubicBezTo>
                    <a:pt x="1773" y="7"/>
                    <a:pt x="1692" y="1"/>
                    <a:pt x="1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68"/>
          <p:cNvGrpSpPr/>
          <p:nvPr/>
        </p:nvGrpSpPr>
        <p:grpSpPr>
          <a:xfrm>
            <a:off x="3417963" y="4010975"/>
            <a:ext cx="375050" cy="426700"/>
            <a:chOff x="3276350" y="3956425"/>
            <a:chExt cx="375050" cy="426700"/>
          </a:xfrm>
        </p:grpSpPr>
        <p:sp>
          <p:nvSpPr>
            <p:cNvPr id="1340" name="Google Shape;1340;p68"/>
            <p:cNvSpPr/>
            <p:nvPr/>
          </p:nvSpPr>
          <p:spPr>
            <a:xfrm>
              <a:off x="3276350" y="3956425"/>
              <a:ext cx="225050" cy="426700"/>
            </a:xfrm>
            <a:custGeom>
              <a:rect b="b" l="l" r="r" t="t"/>
              <a:pathLst>
                <a:path extrusionOk="0" h="17068" w="9002">
                  <a:moveTo>
                    <a:pt x="502" y="0"/>
                  </a:moveTo>
                  <a:cubicBezTo>
                    <a:pt x="225" y="0"/>
                    <a:pt x="1" y="224"/>
                    <a:pt x="1" y="499"/>
                  </a:cubicBezTo>
                  <a:lnTo>
                    <a:pt x="1" y="7566"/>
                  </a:lnTo>
                  <a:cubicBezTo>
                    <a:pt x="1" y="9326"/>
                    <a:pt x="1307" y="10787"/>
                    <a:pt x="3001" y="11030"/>
                  </a:cubicBezTo>
                  <a:lnTo>
                    <a:pt x="3001" y="13566"/>
                  </a:lnTo>
                  <a:cubicBezTo>
                    <a:pt x="3001" y="14947"/>
                    <a:pt x="1881" y="16067"/>
                    <a:pt x="502" y="16067"/>
                  </a:cubicBezTo>
                  <a:cubicBezTo>
                    <a:pt x="225" y="16067"/>
                    <a:pt x="1" y="16291"/>
                    <a:pt x="1" y="16566"/>
                  </a:cubicBezTo>
                  <a:cubicBezTo>
                    <a:pt x="1" y="16843"/>
                    <a:pt x="225" y="17067"/>
                    <a:pt x="502" y="17067"/>
                  </a:cubicBezTo>
                  <a:lnTo>
                    <a:pt x="8502" y="17067"/>
                  </a:lnTo>
                  <a:cubicBezTo>
                    <a:pt x="8780" y="17067"/>
                    <a:pt x="9001" y="16843"/>
                    <a:pt x="9001" y="16566"/>
                  </a:cubicBezTo>
                  <a:cubicBezTo>
                    <a:pt x="9001" y="16291"/>
                    <a:pt x="8780" y="16067"/>
                    <a:pt x="8502" y="16067"/>
                  </a:cubicBezTo>
                  <a:cubicBezTo>
                    <a:pt x="7121" y="16067"/>
                    <a:pt x="6001" y="14947"/>
                    <a:pt x="6001" y="13566"/>
                  </a:cubicBezTo>
                  <a:lnTo>
                    <a:pt x="6001" y="11030"/>
                  </a:lnTo>
                  <a:cubicBezTo>
                    <a:pt x="7694" y="10787"/>
                    <a:pt x="9001" y="9326"/>
                    <a:pt x="9001" y="7566"/>
                  </a:cubicBezTo>
                  <a:lnTo>
                    <a:pt x="9001" y="499"/>
                  </a:lnTo>
                  <a:cubicBezTo>
                    <a:pt x="9001" y="224"/>
                    <a:pt x="8780" y="0"/>
                    <a:pt x="8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8"/>
            <p:cNvSpPr/>
            <p:nvPr/>
          </p:nvSpPr>
          <p:spPr>
            <a:xfrm>
              <a:off x="3526375" y="3956425"/>
              <a:ext cx="125025" cy="426700"/>
            </a:xfrm>
            <a:custGeom>
              <a:rect b="b" l="l" r="r" t="t"/>
              <a:pathLst>
                <a:path extrusionOk="0" h="17068" w="5001">
                  <a:moveTo>
                    <a:pt x="501" y="0"/>
                  </a:moveTo>
                  <a:cubicBezTo>
                    <a:pt x="224" y="0"/>
                    <a:pt x="0" y="224"/>
                    <a:pt x="0" y="499"/>
                  </a:cubicBezTo>
                  <a:lnTo>
                    <a:pt x="0" y="4566"/>
                  </a:lnTo>
                  <a:cubicBezTo>
                    <a:pt x="0" y="5774"/>
                    <a:pt x="861" y="6784"/>
                    <a:pt x="2000" y="7016"/>
                  </a:cubicBezTo>
                  <a:lnTo>
                    <a:pt x="2000" y="16566"/>
                  </a:lnTo>
                  <a:cubicBezTo>
                    <a:pt x="2000" y="16843"/>
                    <a:pt x="2224" y="17067"/>
                    <a:pt x="2501" y="17067"/>
                  </a:cubicBezTo>
                  <a:cubicBezTo>
                    <a:pt x="2779" y="17067"/>
                    <a:pt x="3000" y="16843"/>
                    <a:pt x="3000" y="16566"/>
                  </a:cubicBezTo>
                  <a:lnTo>
                    <a:pt x="3000" y="7016"/>
                  </a:lnTo>
                  <a:cubicBezTo>
                    <a:pt x="4142" y="6784"/>
                    <a:pt x="5000" y="5774"/>
                    <a:pt x="5000" y="4566"/>
                  </a:cubicBezTo>
                  <a:lnTo>
                    <a:pt x="5000" y="499"/>
                  </a:lnTo>
                  <a:cubicBezTo>
                    <a:pt x="5000" y="224"/>
                    <a:pt x="4779" y="0"/>
                    <a:pt x="4502" y="0"/>
                  </a:cubicBezTo>
                  <a:cubicBezTo>
                    <a:pt x="4224" y="0"/>
                    <a:pt x="4000" y="224"/>
                    <a:pt x="4000" y="499"/>
                  </a:cubicBezTo>
                  <a:lnTo>
                    <a:pt x="4000" y="4566"/>
                  </a:lnTo>
                  <a:cubicBezTo>
                    <a:pt x="4000" y="5216"/>
                    <a:pt x="3582" y="5766"/>
                    <a:pt x="3000" y="5974"/>
                  </a:cubicBezTo>
                  <a:lnTo>
                    <a:pt x="3000" y="499"/>
                  </a:lnTo>
                  <a:cubicBezTo>
                    <a:pt x="3000" y="224"/>
                    <a:pt x="2779" y="0"/>
                    <a:pt x="2501" y="0"/>
                  </a:cubicBezTo>
                  <a:cubicBezTo>
                    <a:pt x="2224" y="0"/>
                    <a:pt x="2000" y="224"/>
                    <a:pt x="2000" y="499"/>
                  </a:cubicBezTo>
                  <a:lnTo>
                    <a:pt x="2000" y="5974"/>
                  </a:lnTo>
                  <a:cubicBezTo>
                    <a:pt x="1421" y="5766"/>
                    <a:pt x="1000" y="5216"/>
                    <a:pt x="1000" y="4566"/>
                  </a:cubicBezTo>
                  <a:lnTo>
                    <a:pt x="1000" y="499"/>
                  </a:lnTo>
                  <a:cubicBezTo>
                    <a:pt x="1000" y="224"/>
                    <a:pt x="779"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68"/>
          <p:cNvGrpSpPr/>
          <p:nvPr/>
        </p:nvGrpSpPr>
        <p:grpSpPr>
          <a:xfrm>
            <a:off x="4065541" y="4010975"/>
            <a:ext cx="375175" cy="426700"/>
            <a:chOff x="3886050" y="3994150"/>
            <a:chExt cx="375175" cy="426700"/>
          </a:xfrm>
        </p:grpSpPr>
        <p:sp>
          <p:nvSpPr>
            <p:cNvPr id="1343" name="Google Shape;1343;p68"/>
            <p:cNvSpPr/>
            <p:nvPr/>
          </p:nvSpPr>
          <p:spPr>
            <a:xfrm>
              <a:off x="4136200" y="4043900"/>
              <a:ext cx="125025" cy="175025"/>
            </a:xfrm>
            <a:custGeom>
              <a:rect b="b" l="l" r="r" t="t"/>
              <a:pathLst>
                <a:path extrusionOk="0" h="7001" w="5001">
                  <a:moveTo>
                    <a:pt x="4499" y="0"/>
                  </a:moveTo>
                  <a:cubicBezTo>
                    <a:pt x="4392" y="0"/>
                    <a:pt x="4287" y="34"/>
                    <a:pt x="4200" y="101"/>
                  </a:cubicBezTo>
                  <a:lnTo>
                    <a:pt x="200" y="3101"/>
                  </a:lnTo>
                  <a:cubicBezTo>
                    <a:pt x="72" y="3195"/>
                    <a:pt x="0" y="3344"/>
                    <a:pt x="0" y="3501"/>
                  </a:cubicBezTo>
                  <a:cubicBezTo>
                    <a:pt x="0" y="3659"/>
                    <a:pt x="72" y="3808"/>
                    <a:pt x="200" y="3901"/>
                  </a:cubicBezTo>
                  <a:lnTo>
                    <a:pt x="4200" y="6901"/>
                  </a:lnTo>
                  <a:cubicBezTo>
                    <a:pt x="4287" y="6966"/>
                    <a:pt x="4393" y="7000"/>
                    <a:pt x="4499" y="7000"/>
                  </a:cubicBezTo>
                  <a:cubicBezTo>
                    <a:pt x="4575" y="7000"/>
                    <a:pt x="4652" y="6983"/>
                    <a:pt x="4723" y="6947"/>
                  </a:cubicBezTo>
                  <a:cubicBezTo>
                    <a:pt x="4894" y="6864"/>
                    <a:pt x="5000" y="6691"/>
                    <a:pt x="5000" y="6501"/>
                  </a:cubicBezTo>
                  <a:lnTo>
                    <a:pt x="5000" y="501"/>
                  </a:lnTo>
                  <a:cubicBezTo>
                    <a:pt x="5000" y="309"/>
                    <a:pt x="4894" y="139"/>
                    <a:pt x="4723" y="53"/>
                  </a:cubicBezTo>
                  <a:cubicBezTo>
                    <a:pt x="4652" y="18"/>
                    <a:pt x="4575" y="0"/>
                    <a:pt x="4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8"/>
            <p:cNvSpPr/>
            <p:nvPr/>
          </p:nvSpPr>
          <p:spPr>
            <a:xfrm>
              <a:off x="3886050" y="3994150"/>
              <a:ext cx="275025" cy="426700"/>
            </a:xfrm>
            <a:custGeom>
              <a:rect b="b" l="l" r="r" t="t"/>
              <a:pathLst>
                <a:path extrusionOk="0" h="17068" w="11001">
                  <a:moveTo>
                    <a:pt x="502" y="0"/>
                  </a:moveTo>
                  <a:cubicBezTo>
                    <a:pt x="224" y="0"/>
                    <a:pt x="0" y="224"/>
                    <a:pt x="0" y="499"/>
                  </a:cubicBezTo>
                  <a:lnTo>
                    <a:pt x="0" y="16566"/>
                  </a:lnTo>
                  <a:cubicBezTo>
                    <a:pt x="0" y="16844"/>
                    <a:pt x="224" y="17068"/>
                    <a:pt x="502" y="17068"/>
                  </a:cubicBezTo>
                  <a:lnTo>
                    <a:pt x="10502" y="17068"/>
                  </a:lnTo>
                  <a:cubicBezTo>
                    <a:pt x="10779" y="17068"/>
                    <a:pt x="11001" y="16844"/>
                    <a:pt x="11001" y="16566"/>
                  </a:cubicBezTo>
                  <a:lnTo>
                    <a:pt x="11001" y="9499"/>
                  </a:lnTo>
                  <a:cubicBezTo>
                    <a:pt x="11001" y="9446"/>
                    <a:pt x="10993" y="9393"/>
                    <a:pt x="10974" y="9345"/>
                  </a:cubicBezTo>
                  <a:lnTo>
                    <a:pt x="10238" y="7115"/>
                  </a:lnTo>
                  <a:cubicBezTo>
                    <a:pt x="10233" y="7091"/>
                    <a:pt x="10211" y="7075"/>
                    <a:pt x="10201" y="7054"/>
                  </a:cubicBezTo>
                  <a:lnTo>
                    <a:pt x="9014" y="7649"/>
                  </a:lnTo>
                  <a:cubicBezTo>
                    <a:pt x="8943" y="7684"/>
                    <a:pt x="8867" y="7701"/>
                    <a:pt x="8791" y="7701"/>
                  </a:cubicBezTo>
                  <a:cubicBezTo>
                    <a:pt x="8663" y="7701"/>
                    <a:pt x="8535" y="7651"/>
                    <a:pt x="8438" y="7555"/>
                  </a:cubicBezTo>
                  <a:cubicBezTo>
                    <a:pt x="8286" y="7401"/>
                    <a:pt x="8249" y="7171"/>
                    <a:pt x="8345" y="6977"/>
                  </a:cubicBezTo>
                  <a:lnTo>
                    <a:pt x="8718" y="6230"/>
                  </a:lnTo>
                  <a:lnTo>
                    <a:pt x="7923" y="5966"/>
                  </a:lnTo>
                  <a:cubicBezTo>
                    <a:pt x="7721" y="5899"/>
                    <a:pt x="7582" y="5707"/>
                    <a:pt x="7582" y="5494"/>
                  </a:cubicBezTo>
                  <a:cubicBezTo>
                    <a:pt x="7582" y="5278"/>
                    <a:pt x="7718" y="5089"/>
                    <a:pt x="7923" y="5022"/>
                  </a:cubicBezTo>
                  <a:lnTo>
                    <a:pt x="8718" y="4758"/>
                  </a:lnTo>
                  <a:lnTo>
                    <a:pt x="8345" y="4011"/>
                  </a:lnTo>
                  <a:cubicBezTo>
                    <a:pt x="8249" y="3817"/>
                    <a:pt x="8283" y="3585"/>
                    <a:pt x="8438" y="3433"/>
                  </a:cubicBezTo>
                  <a:cubicBezTo>
                    <a:pt x="8535" y="3337"/>
                    <a:pt x="8663" y="3286"/>
                    <a:pt x="8791" y="3286"/>
                  </a:cubicBezTo>
                  <a:cubicBezTo>
                    <a:pt x="8867" y="3286"/>
                    <a:pt x="8943" y="3304"/>
                    <a:pt x="9014" y="3339"/>
                  </a:cubicBezTo>
                  <a:lnTo>
                    <a:pt x="10211" y="3939"/>
                  </a:lnTo>
                  <a:lnTo>
                    <a:pt x="10929" y="2761"/>
                  </a:lnTo>
                  <a:cubicBezTo>
                    <a:pt x="10974" y="2683"/>
                    <a:pt x="11001" y="2593"/>
                    <a:pt x="11001" y="2499"/>
                  </a:cubicBezTo>
                  <a:lnTo>
                    <a:pt x="11001" y="499"/>
                  </a:lnTo>
                  <a:cubicBezTo>
                    <a:pt x="11001" y="224"/>
                    <a:pt x="10779" y="0"/>
                    <a:pt x="10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68"/>
          <p:cNvGrpSpPr/>
          <p:nvPr/>
        </p:nvGrpSpPr>
        <p:grpSpPr>
          <a:xfrm>
            <a:off x="4701658" y="4010950"/>
            <a:ext cx="430175" cy="426750"/>
            <a:chOff x="4411325" y="4026650"/>
            <a:chExt cx="430175" cy="426750"/>
          </a:xfrm>
        </p:grpSpPr>
        <p:sp>
          <p:nvSpPr>
            <p:cNvPr id="1346" name="Google Shape;1346;p68"/>
            <p:cNvSpPr/>
            <p:nvPr/>
          </p:nvSpPr>
          <p:spPr>
            <a:xfrm>
              <a:off x="4411325" y="4126675"/>
              <a:ext cx="430175" cy="125000"/>
            </a:xfrm>
            <a:custGeom>
              <a:rect b="b" l="l" r="r" t="t"/>
              <a:pathLst>
                <a:path extrusionOk="0" h="5000" w="17207">
                  <a:moveTo>
                    <a:pt x="8604" y="0"/>
                  </a:moveTo>
                  <a:cubicBezTo>
                    <a:pt x="8527" y="0"/>
                    <a:pt x="8450" y="18"/>
                    <a:pt x="8380" y="54"/>
                  </a:cubicBezTo>
                  <a:lnTo>
                    <a:pt x="347" y="4054"/>
                  </a:lnTo>
                  <a:cubicBezTo>
                    <a:pt x="99" y="4177"/>
                    <a:pt x="1" y="4476"/>
                    <a:pt x="123" y="4724"/>
                  </a:cubicBezTo>
                  <a:cubicBezTo>
                    <a:pt x="213" y="4898"/>
                    <a:pt x="389" y="5000"/>
                    <a:pt x="572" y="5000"/>
                  </a:cubicBezTo>
                  <a:cubicBezTo>
                    <a:pt x="647" y="5000"/>
                    <a:pt x="722" y="4983"/>
                    <a:pt x="793" y="4948"/>
                  </a:cubicBezTo>
                  <a:lnTo>
                    <a:pt x="8604" y="1060"/>
                  </a:lnTo>
                  <a:lnTo>
                    <a:pt x="16415" y="4948"/>
                  </a:lnTo>
                  <a:cubicBezTo>
                    <a:pt x="16487" y="4983"/>
                    <a:pt x="16563" y="4999"/>
                    <a:pt x="16638" y="4999"/>
                  </a:cubicBezTo>
                  <a:cubicBezTo>
                    <a:pt x="16823" y="4999"/>
                    <a:pt x="16999" y="4897"/>
                    <a:pt x="17084" y="4724"/>
                  </a:cubicBezTo>
                  <a:cubicBezTo>
                    <a:pt x="17207" y="4476"/>
                    <a:pt x="17108" y="4177"/>
                    <a:pt x="16860" y="4054"/>
                  </a:cubicBezTo>
                  <a:lnTo>
                    <a:pt x="8828" y="54"/>
                  </a:lnTo>
                  <a:cubicBezTo>
                    <a:pt x="8757" y="18"/>
                    <a:pt x="8680" y="0"/>
                    <a:pt x="8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8"/>
            <p:cNvSpPr/>
            <p:nvPr/>
          </p:nvSpPr>
          <p:spPr>
            <a:xfrm>
              <a:off x="4612675" y="4026650"/>
              <a:ext cx="52500" cy="50000"/>
            </a:xfrm>
            <a:custGeom>
              <a:rect b="b" l="l" r="r" t="t"/>
              <a:pathLst>
                <a:path extrusionOk="0" h="2000" w="2100">
                  <a:moveTo>
                    <a:pt x="1552" y="0"/>
                  </a:moveTo>
                  <a:cubicBezTo>
                    <a:pt x="1425" y="0"/>
                    <a:pt x="1297" y="50"/>
                    <a:pt x="1198" y="148"/>
                  </a:cubicBezTo>
                  <a:lnTo>
                    <a:pt x="198" y="1149"/>
                  </a:lnTo>
                  <a:cubicBezTo>
                    <a:pt x="0" y="1341"/>
                    <a:pt x="0" y="1658"/>
                    <a:pt x="198" y="1855"/>
                  </a:cubicBezTo>
                  <a:cubicBezTo>
                    <a:pt x="296" y="1951"/>
                    <a:pt x="424" y="1999"/>
                    <a:pt x="552" y="1999"/>
                  </a:cubicBezTo>
                  <a:cubicBezTo>
                    <a:pt x="680" y="1999"/>
                    <a:pt x="807" y="1951"/>
                    <a:pt x="904" y="1855"/>
                  </a:cubicBezTo>
                  <a:lnTo>
                    <a:pt x="1905" y="855"/>
                  </a:lnTo>
                  <a:cubicBezTo>
                    <a:pt x="2099" y="661"/>
                    <a:pt x="2099" y="343"/>
                    <a:pt x="1905" y="148"/>
                  </a:cubicBezTo>
                  <a:cubicBezTo>
                    <a:pt x="1807" y="50"/>
                    <a:pt x="1680" y="0"/>
                    <a:pt x="1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8"/>
            <p:cNvSpPr/>
            <p:nvPr/>
          </p:nvSpPr>
          <p:spPr>
            <a:xfrm>
              <a:off x="4537675" y="4026650"/>
              <a:ext cx="52500" cy="50000"/>
            </a:xfrm>
            <a:custGeom>
              <a:rect b="b" l="l" r="r" t="t"/>
              <a:pathLst>
                <a:path extrusionOk="0" h="2000" w="2100">
                  <a:moveTo>
                    <a:pt x="1552" y="0"/>
                  </a:moveTo>
                  <a:cubicBezTo>
                    <a:pt x="1424" y="0"/>
                    <a:pt x="1296" y="50"/>
                    <a:pt x="1198" y="148"/>
                  </a:cubicBezTo>
                  <a:lnTo>
                    <a:pt x="198" y="1149"/>
                  </a:lnTo>
                  <a:cubicBezTo>
                    <a:pt x="0" y="1341"/>
                    <a:pt x="0" y="1658"/>
                    <a:pt x="198" y="1855"/>
                  </a:cubicBezTo>
                  <a:cubicBezTo>
                    <a:pt x="296" y="1951"/>
                    <a:pt x="424" y="1999"/>
                    <a:pt x="552" y="1999"/>
                  </a:cubicBezTo>
                  <a:cubicBezTo>
                    <a:pt x="680" y="1999"/>
                    <a:pt x="807" y="1951"/>
                    <a:pt x="904" y="1855"/>
                  </a:cubicBezTo>
                  <a:lnTo>
                    <a:pt x="1904" y="855"/>
                  </a:lnTo>
                  <a:cubicBezTo>
                    <a:pt x="2099" y="661"/>
                    <a:pt x="2099" y="343"/>
                    <a:pt x="1904" y="148"/>
                  </a:cubicBezTo>
                  <a:cubicBezTo>
                    <a:pt x="1807" y="50"/>
                    <a:pt x="1680" y="0"/>
                    <a:pt x="1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8"/>
            <p:cNvSpPr/>
            <p:nvPr/>
          </p:nvSpPr>
          <p:spPr>
            <a:xfrm>
              <a:off x="4462675" y="4026650"/>
              <a:ext cx="52475" cy="50000"/>
            </a:xfrm>
            <a:custGeom>
              <a:rect b="b" l="l" r="r" t="t"/>
              <a:pathLst>
                <a:path extrusionOk="0" h="2000" w="2099">
                  <a:moveTo>
                    <a:pt x="1552" y="0"/>
                  </a:moveTo>
                  <a:cubicBezTo>
                    <a:pt x="1424" y="0"/>
                    <a:pt x="1296" y="50"/>
                    <a:pt x="1198" y="148"/>
                  </a:cubicBezTo>
                  <a:lnTo>
                    <a:pt x="198" y="1149"/>
                  </a:lnTo>
                  <a:cubicBezTo>
                    <a:pt x="0" y="1341"/>
                    <a:pt x="0" y="1658"/>
                    <a:pt x="198" y="1855"/>
                  </a:cubicBezTo>
                  <a:cubicBezTo>
                    <a:pt x="296" y="1951"/>
                    <a:pt x="424" y="1999"/>
                    <a:pt x="552" y="1999"/>
                  </a:cubicBezTo>
                  <a:cubicBezTo>
                    <a:pt x="680" y="1999"/>
                    <a:pt x="807" y="1951"/>
                    <a:pt x="904" y="1855"/>
                  </a:cubicBezTo>
                  <a:lnTo>
                    <a:pt x="1904" y="855"/>
                  </a:lnTo>
                  <a:cubicBezTo>
                    <a:pt x="2099" y="661"/>
                    <a:pt x="2099" y="343"/>
                    <a:pt x="1904" y="148"/>
                  </a:cubicBezTo>
                  <a:cubicBezTo>
                    <a:pt x="1807" y="50"/>
                    <a:pt x="1680" y="0"/>
                    <a:pt x="1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8"/>
            <p:cNvSpPr/>
            <p:nvPr/>
          </p:nvSpPr>
          <p:spPr>
            <a:xfrm>
              <a:off x="4687675" y="4026650"/>
              <a:ext cx="52500" cy="50000"/>
            </a:xfrm>
            <a:custGeom>
              <a:rect b="b" l="l" r="r" t="t"/>
              <a:pathLst>
                <a:path extrusionOk="0" h="2000" w="2100">
                  <a:moveTo>
                    <a:pt x="1552" y="0"/>
                  </a:moveTo>
                  <a:cubicBezTo>
                    <a:pt x="1425" y="0"/>
                    <a:pt x="1297" y="50"/>
                    <a:pt x="1198" y="148"/>
                  </a:cubicBezTo>
                  <a:lnTo>
                    <a:pt x="198" y="1149"/>
                  </a:lnTo>
                  <a:cubicBezTo>
                    <a:pt x="1" y="1341"/>
                    <a:pt x="1" y="1658"/>
                    <a:pt x="198" y="1855"/>
                  </a:cubicBezTo>
                  <a:cubicBezTo>
                    <a:pt x="297" y="1951"/>
                    <a:pt x="425" y="1999"/>
                    <a:pt x="552" y="1999"/>
                  </a:cubicBezTo>
                  <a:cubicBezTo>
                    <a:pt x="680" y="1999"/>
                    <a:pt x="807" y="1951"/>
                    <a:pt x="905" y="1855"/>
                  </a:cubicBezTo>
                  <a:lnTo>
                    <a:pt x="1905" y="855"/>
                  </a:lnTo>
                  <a:cubicBezTo>
                    <a:pt x="2099" y="661"/>
                    <a:pt x="2099" y="343"/>
                    <a:pt x="1905" y="148"/>
                  </a:cubicBezTo>
                  <a:cubicBezTo>
                    <a:pt x="1807" y="50"/>
                    <a:pt x="1680" y="0"/>
                    <a:pt x="1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8"/>
            <p:cNvSpPr/>
            <p:nvPr/>
          </p:nvSpPr>
          <p:spPr>
            <a:xfrm>
              <a:off x="4762675" y="4026650"/>
              <a:ext cx="52500" cy="50000"/>
            </a:xfrm>
            <a:custGeom>
              <a:rect b="b" l="l" r="r" t="t"/>
              <a:pathLst>
                <a:path extrusionOk="0" h="2000" w="2100">
                  <a:moveTo>
                    <a:pt x="1552" y="0"/>
                  </a:moveTo>
                  <a:cubicBezTo>
                    <a:pt x="1425" y="0"/>
                    <a:pt x="1297" y="50"/>
                    <a:pt x="1198" y="148"/>
                  </a:cubicBezTo>
                  <a:lnTo>
                    <a:pt x="198" y="1149"/>
                  </a:lnTo>
                  <a:cubicBezTo>
                    <a:pt x="1" y="1341"/>
                    <a:pt x="1" y="1658"/>
                    <a:pt x="198" y="1855"/>
                  </a:cubicBezTo>
                  <a:cubicBezTo>
                    <a:pt x="297" y="1951"/>
                    <a:pt x="425" y="1999"/>
                    <a:pt x="552" y="1999"/>
                  </a:cubicBezTo>
                  <a:cubicBezTo>
                    <a:pt x="680" y="1999"/>
                    <a:pt x="807" y="1951"/>
                    <a:pt x="905" y="1855"/>
                  </a:cubicBezTo>
                  <a:lnTo>
                    <a:pt x="1905" y="855"/>
                  </a:lnTo>
                  <a:cubicBezTo>
                    <a:pt x="2099" y="661"/>
                    <a:pt x="2099" y="343"/>
                    <a:pt x="1905" y="148"/>
                  </a:cubicBezTo>
                  <a:cubicBezTo>
                    <a:pt x="1807" y="50"/>
                    <a:pt x="1680" y="0"/>
                    <a:pt x="1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8"/>
            <p:cNvSpPr/>
            <p:nvPr/>
          </p:nvSpPr>
          <p:spPr>
            <a:xfrm>
              <a:off x="4712675" y="4101650"/>
              <a:ext cx="52500" cy="50000"/>
            </a:xfrm>
            <a:custGeom>
              <a:rect b="b" l="l" r="r" t="t"/>
              <a:pathLst>
                <a:path extrusionOk="0" h="2000" w="2100">
                  <a:moveTo>
                    <a:pt x="1552" y="1"/>
                  </a:moveTo>
                  <a:cubicBezTo>
                    <a:pt x="1425" y="1"/>
                    <a:pt x="1297" y="50"/>
                    <a:pt x="1198" y="149"/>
                  </a:cubicBezTo>
                  <a:lnTo>
                    <a:pt x="198" y="1149"/>
                  </a:lnTo>
                  <a:cubicBezTo>
                    <a:pt x="1" y="1341"/>
                    <a:pt x="1" y="1658"/>
                    <a:pt x="198" y="1855"/>
                  </a:cubicBezTo>
                  <a:cubicBezTo>
                    <a:pt x="297" y="1951"/>
                    <a:pt x="425" y="1999"/>
                    <a:pt x="552" y="1999"/>
                  </a:cubicBezTo>
                  <a:cubicBezTo>
                    <a:pt x="680" y="1999"/>
                    <a:pt x="807" y="1951"/>
                    <a:pt x="905" y="1855"/>
                  </a:cubicBezTo>
                  <a:lnTo>
                    <a:pt x="1905" y="855"/>
                  </a:lnTo>
                  <a:cubicBezTo>
                    <a:pt x="2099" y="661"/>
                    <a:pt x="2099" y="343"/>
                    <a:pt x="1905" y="149"/>
                  </a:cubicBezTo>
                  <a:cubicBezTo>
                    <a:pt x="1807" y="50"/>
                    <a:pt x="1680" y="1"/>
                    <a:pt x="1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8"/>
            <p:cNvSpPr/>
            <p:nvPr/>
          </p:nvSpPr>
          <p:spPr>
            <a:xfrm>
              <a:off x="4487675" y="4101650"/>
              <a:ext cx="52475" cy="50000"/>
            </a:xfrm>
            <a:custGeom>
              <a:rect b="b" l="l" r="r" t="t"/>
              <a:pathLst>
                <a:path extrusionOk="0" h="2000" w="2099">
                  <a:moveTo>
                    <a:pt x="1552" y="1"/>
                  </a:moveTo>
                  <a:cubicBezTo>
                    <a:pt x="1424" y="1"/>
                    <a:pt x="1296" y="50"/>
                    <a:pt x="1198" y="149"/>
                  </a:cubicBezTo>
                  <a:lnTo>
                    <a:pt x="198" y="1149"/>
                  </a:lnTo>
                  <a:cubicBezTo>
                    <a:pt x="0" y="1341"/>
                    <a:pt x="0" y="1658"/>
                    <a:pt x="198" y="1855"/>
                  </a:cubicBezTo>
                  <a:cubicBezTo>
                    <a:pt x="296" y="1951"/>
                    <a:pt x="424" y="1999"/>
                    <a:pt x="552" y="1999"/>
                  </a:cubicBezTo>
                  <a:cubicBezTo>
                    <a:pt x="680" y="1999"/>
                    <a:pt x="807" y="1951"/>
                    <a:pt x="904" y="1855"/>
                  </a:cubicBezTo>
                  <a:lnTo>
                    <a:pt x="1904" y="855"/>
                  </a:lnTo>
                  <a:cubicBezTo>
                    <a:pt x="2099" y="661"/>
                    <a:pt x="2099" y="343"/>
                    <a:pt x="1904" y="149"/>
                  </a:cubicBezTo>
                  <a:cubicBezTo>
                    <a:pt x="1807" y="50"/>
                    <a:pt x="1680" y="1"/>
                    <a:pt x="1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8"/>
            <p:cNvSpPr/>
            <p:nvPr/>
          </p:nvSpPr>
          <p:spPr>
            <a:xfrm>
              <a:off x="4411875" y="4101650"/>
              <a:ext cx="53275" cy="50850"/>
            </a:xfrm>
            <a:custGeom>
              <a:rect b="b" l="l" r="r" t="t"/>
              <a:pathLst>
                <a:path extrusionOk="0" h="2034" w="2131">
                  <a:moveTo>
                    <a:pt x="1584" y="1"/>
                  </a:moveTo>
                  <a:cubicBezTo>
                    <a:pt x="1456" y="1"/>
                    <a:pt x="1328" y="50"/>
                    <a:pt x="1230" y="149"/>
                  </a:cubicBezTo>
                  <a:lnTo>
                    <a:pt x="195" y="1181"/>
                  </a:lnTo>
                  <a:cubicBezTo>
                    <a:pt x="0" y="1375"/>
                    <a:pt x="0" y="1690"/>
                    <a:pt x="195" y="1887"/>
                  </a:cubicBezTo>
                  <a:cubicBezTo>
                    <a:pt x="293" y="1985"/>
                    <a:pt x="422" y="2033"/>
                    <a:pt x="550" y="2033"/>
                  </a:cubicBezTo>
                  <a:cubicBezTo>
                    <a:pt x="678" y="2033"/>
                    <a:pt x="806" y="1985"/>
                    <a:pt x="902" y="1887"/>
                  </a:cubicBezTo>
                  <a:lnTo>
                    <a:pt x="1936" y="855"/>
                  </a:lnTo>
                  <a:cubicBezTo>
                    <a:pt x="2131" y="661"/>
                    <a:pt x="2131" y="343"/>
                    <a:pt x="1936" y="149"/>
                  </a:cubicBezTo>
                  <a:cubicBezTo>
                    <a:pt x="1839" y="50"/>
                    <a:pt x="1712" y="1"/>
                    <a:pt x="1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8"/>
            <p:cNvSpPr/>
            <p:nvPr/>
          </p:nvSpPr>
          <p:spPr>
            <a:xfrm>
              <a:off x="4787675" y="4100775"/>
              <a:ext cx="53375" cy="50875"/>
            </a:xfrm>
            <a:custGeom>
              <a:rect b="b" l="l" r="r" t="t"/>
              <a:pathLst>
                <a:path extrusionOk="0" h="2035" w="2135">
                  <a:moveTo>
                    <a:pt x="1585" y="1"/>
                  </a:moveTo>
                  <a:cubicBezTo>
                    <a:pt x="1457" y="1"/>
                    <a:pt x="1329" y="50"/>
                    <a:pt x="1230" y="149"/>
                  </a:cubicBezTo>
                  <a:lnTo>
                    <a:pt x="198" y="1184"/>
                  </a:lnTo>
                  <a:cubicBezTo>
                    <a:pt x="1" y="1376"/>
                    <a:pt x="1" y="1693"/>
                    <a:pt x="198" y="1890"/>
                  </a:cubicBezTo>
                  <a:cubicBezTo>
                    <a:pt x="297" y="1986"/>
                    <a:pt x="425" y="2034"/>
                    <a:pt x="552" y="2034"/>
                  </a:cubicBezTo>
                  <a:cubicBezTo>
                    <a:pt x="680" y="2034"/>
                    <a:pt x="807" y="1986"/>
                    <a:pt x="905" y="1890"/>
                  </a:cubicBezTo>
                  <a:lnTo>
                    <a:pt x="1937" y="856"/>
                  </a:lnTo>
                  <a:cubicBezTo>
                    <a:pt x="2134" y="664"/>
                    <a:pt x="2134" y="346"/>
                    <a:pt x="1937" y="149"/>
                  </a:cubicBezTo>
                  <a:cubicBezTo>
                    <a:pt x="1841" y="50"/>
                    <a:pt x="1713" y="1"/>
                    <a:pt x="1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8"/>
            <p:cNvSpPr/>
            <p:nvPr/>
          </p:nvSpPr>
          <p:spPr>
            <a:xfrm>
              <a:off x="4513925" y="4271825"/>
              <a:ext cx="100050" cy="181575"/>
            </a:xfrm>
            <a:custGeom>
              <a:rect b="b" l="l" r="r" t="t"/>
              <a:pathLst>
                <a:path extrusionOk="0" h="7263" w="4002">
                  <a:moveTo>
                    <a:pt x="1" y="1"/>
                  </a:moveTo>
                  <a:lnTo>
                    <a:pt x="1" y="4950"/>
                  </a:lnTo>
                  <a:cubicBezTo>
                    <a:pt x="1" y="5142"/>
                    <a:pt x="108" y="5315"/>
                    <a:pt x="278" y="5398"/>
                  </a:cubicBezTo>
                  <a:lnTo>
                    <a:pt x="4001" y="7262"/>
                  </a:lnTo>
                  <a:lnTo>
                    <a:pt x="4001" y="200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8"/>
            <p:cNvSpPr/>
            <p:nvPr/>
          </p:nvSpPr>
          <p:spPr>
            <a:xfrm>
              <a:off x="4526400" y="4201675"/>
              <a:ext cx="200025" cy="98500"/>
            </a:xfrm>
            <a:custGeom>
              <a:rect b="b" l="l" r="r" t="t"/>
              <a:pathLst>
                <a:path extrusionOk="0" h="3940" w="8001">
                  <a:moveTo>
                    <a:pt x="4001" y="0"/>
                  </a:moveTo>
                  <a:cubicBezTo>
                    <a:pt x="3925" y="0"/>
                    <a:pt x="3849" y="18"/>
                    <a:pt x="3779" y="54"/>
                  </a:cubicBezTo>
                  <a:lnTo>
                    <a:pt x="1" y="1940"/>
                  </a:lnTo>
                  <a:lnTo>
                    <a:pt x="4001" y="3940"/>
                  </a:lnTo>
                  <a:lnTo>
                    <a:pt x="8001" y="1940"/>
                  </a:lnTo>
                  <a:lnTo>
                    <a:pt x="4225" y="54"/>
                  </a:lnTo>
                  <a:cubicBezTo>
                    <a:pt x="4154" y="18"/>
                    <a:pt x="4077" y="0"/>
                    <a:pt x="4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8"/>
            <p:cNvSpPr/>
            <p:nvPr/>
          </p:nvSpPr>
          <p:spPr>
            <a:xfrm>
              <a:off x="4638950" y="4271750"/>
              <a:ext cx="100025" cy="181500"/>
            </a:xfrm>
            <a:custGeom>
              <a:rect b="b" l="l" r="r" t="t"/>
              <a:pathLst>
                <a:path extrusionOk="0" h="7260" w="4001">
                  <a:moveTo>
                    <a:pt x="4000" y="1"/>
                  </a:moveTo>
                  <a:lnTo>
                    <a:pt x="0" y="2004"/>
                  </a:lnTo>
                  <a:lnTo>
                    <a:pt x="0" y="7260"/>
                  </a:lnTo>
                  <a:lnTo>
                    <a:pt x="3723" y="5396"/>
                  </a:lnTo>
                  <a:cubicBezTo>
                    <a:pt x="3894" y="5313"/>
                    <a:pt x="4000" y="5140"/>
                    <a:pt x="4000" y="4950"/>
                  </a:cubicBezTo>
                  <a:lnTo>
                    <a:pt x="4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68"/>
          <p:cNvGrpSpPr/>
          <p:nvPr/>
        </p:nvGrpSpPr>
        <p:grpSpPr>
          <a:xfrm>
            <a:off x="5370944" y="4010863"/>
            <a:ext cx="430300" cy="426925"/>
            <a:chOff x="4972425" y="4047475"/>
            <a:chExt cx="430300" cy="426925"/>
          </a:xfrm>
        </p:grpSpPr>
        <p:sp>
          <p:nvSpPr>
            <p:cNvPr id="1360" name="Google Shape;1360;p68"/>
            <p:cNvSpPr/>
            <p:nvPr/>
          </p:nvSpPr>
          <p:spPr>
            <a:xfrm>
              <a:off x="4972425" y="4147750"/>
              <a:ext cx="430300" cy="124825"/>
            </a:xfrm>
            <a:custGeom>
              <a:rect b="b" l="l" r="r" t="t"/>
              <a:pathLst>
                <a:path extrusionOk="0" h="4993" w="17212">
                  <a:moveTo>
                    <a:pt x="8609" y="1"/>
                  </a:moveTo>
                  <a:cubicBezTo>
                    <a:pt x="8547" y="1"/>
                    <a:pt x="8411" y="33"/>
                    <a:pt x="8382" y="46"/>
                  </a:cubicBezTo>
                  <a:lnTo>
                    <a:pt x="347" y="4046"/>
                  </a:lnTo>
                  <a:cubicBezTo>
                    <a:pt x="102" y="4171"/>
                    <a:pt x="0" y="4470"/>
                    <a:pt x="126" y="4718"/>
                  </a:cubicBezTo>
                  <a:cubicBezTo>
                    <a:pt x="213" y="4890"/>
                    <a:pt x="386" y="4993"/>
                    <a:pt x="570" y="4993"/>
                  </a:cubicBezTo>
                  <a:cubicBezTo>
                    <a:pt x="645" y="4993"/>
                    <a:pt x="722" y="4976"/>
                    <a:pt x="795" y="4940"/>
                  </a:cubicBezTo>
                  <a:lnTo>
                    <a:pt x="8606" y="1054"/>
                  </a:lnTo>
                  <a:lnTo>
                    <a:pt x="16414" y="4940"/>
                  </a:lnTo>
                  <a:cubicBezTo>
                    <a:pt x="16488" y="4975"/>
                    <a:pt x="16565" y="4992"/>
                    <a:pt x="16640" y="4992"/>
                  </a:cubicBezTo>
                  <a:cubicBezTo>
                    <a:pt x="16826" y="4992"/>
                    <a:pt x="17001" y="4891"/>
                    <a:pt x="17086" y="4718"/>
                  </a:cubicBezTo>
                  <a:cubicBezTo>
                    <a:pt x="17212" y="4470"/>
                    <a:pt x="17113" y="4171"/>
                    <a:pt x="16865" y="4046"/>
                  </a:cubicBezTo>
                  <a:lnTo>
                    <a:pt x="8833" y="46"/>
                  </a:lnTo>
                  <a:cubicBezTo>
                    <a:pt x="8731" y="25"/>
                    <a:pt x="8713" y="1"/>
                    <a:pt x="8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8"/>
            <p:cNvSpPr/>
            <p:nvPr/>
          </p:nvSpPr>
          <p:spPr>
            <a:xfrm>
              <a:off x="5255025" y="4047475"/>
              <a:ext cx="115175" cy="125250"/>
            </a:xfrm>
            <a:custGeom>
              <a:rect b="b" l="l" r="r" t="t"/>
              <a:pathLst>
                <a:path extrusionOk="0" h="5010" w="4607">
                  <a:moveTo>
                    <a:pt x="2305" y="1"/>
                  </a:moveTo>
                  <a:cubicBezTo>
                    <a:pt x="2028" y="1"/>
                    <a:pt x="1804" y="225"/>
                    <a:pt x="1804" y="502"/>
                  </a:cubicBezTo>
                  <a:lnTo>
                    <a:pt x="1804" y="1094"/>
                  </a:lnTo>
                  <a:cubicBezTo>
                    <a:pt x="1630" y="1158"/>
                    <a:pt x="1476" y="1249"/>
                    <a:pt x="1337" y="1369"/>
                  </a:cubicBezTo>
                  <a:lnTo>
                    <a:pt x="825" y="1070"/>
                  </a:lnTo>
                  <a:cubicBezTo>
                    <a:pt x="747" y="1026"/>
                    <a:pt x="661" y="1004"/>
                    <a:pt x="577" y="1004"/>
                  </a:cubicBezTo>
                  <a:cubicBezTo>
                    <a:pt x="404" y="1004"/>
                    <a:pt x="235" y="1093"/>
                    <a:pt x="142" y="1254"/>
                  </a:cubicBezTo>
                  <a:cubicBezTo>
                    <a:pt x="1" y="1494"/>
                    <a:pt x="83" y="1798"/>
                    <a:pt x="323" y="1937"/>
                  </a:cubicBezTo>
                  <a:lnTo>
                    <a:pt x="836" y="2230"/>
                  </a:lnTo>
                  <a:cubicBezTo>
                    <a:pt x="817" y="2321"/>
                    <a:pt x="809" y="2412"/>
                    <a:pt x="809" y="2505"/>
                  </a:cubicBezTo>
                  <a:cubicBezTo>
                    <a:pt x="809" y="2598"/>
                    <a:pt x="817" y="2689"/>
                    <a:pt x="836" y="2777"/>
                  </a:cubicBezTo>
                  <a:lnTo>
                    <a:pt x="323" y="3070"/>
                  </a:lnTo>
                  <a:cubicBezTo>
                    <a:pt x="83" y="3212"/>
                    <a:pt x="1" y="3516"/>
                    <a:pt x="142" y="3756"/>
                  </a:cubicBezTo>
                  <a:cubicBezTo>
                    <a:pt x="234" y="3914"/>
                    <a:pt x="401" y="4004"/>
                    <a:pt x="575" y="4004"/>
                  </a:cubicBezTo>
                  <a:cubicBezTo>
                    <a:pt x="659" y="4004"/>
                    <a:pt x="745" y="3982"/>
                    <a:pt x="825" y="3937"/>
                  </a:cubicBezTo>
                  <a:lnTo>
                    <a:pt x="1337" y="3641"/>
                  </a:lnTo>
                  <a:cubicBezTo>
                    <a:pt x="1476" y="3758"/>
                    <a:pt x="1630" y="3852"/>
                    <a:pt x="1804" y="3916"/>
                  </a:cubicBezTo>
                  <a:lnTo>
                    <a:pt x="1804" y="4508"/>
                  </a:lnTo>
                  <a:cubicBezTo>
                    <a:pt x="1804" y="4785"/>
                    <a:pt x="2028" y="5009"/>
                    <a:pt x="2305" y="5009"/>
                  </a:cubicBezTo>
                  <a:cubicBezTo>
                    <a:pt x="2582" y="5009"/>
                    <a:pt x="2804" y="4785"/>
                    <a:pt x="2804" y="4508"/>
                  </a:cubicBezTo>
                  <a:lnTo>
                    <a:pt x="2804" y="3916"/>
                  </a:lnTo>
                  <a:cubicBezTo>
                    <a:pt x="2977" y="3852"/>
                    <a:pt x="3134" y="3761"/>
                    <a:pt x="3270" y="3641"/>
                  </a:cubicBezTo>
                  <a:lnTo>
                    <a:pt x="3785" y="3937"/>
                  </a:lnTo>
                  <a:cubicBezTo>
                    <a:pt x="3864" y="3983"/>
                    <a:pt x="3949" y="4005"/>
                    <a:pt x="4034" y="4005"/>
                  </a:cubicBezTo>
                  <a:cubicBezTo>
                    <a:pt x="4208" y="4005"/>
                    <a:pt x="4376" y="3913"/>
                    <a:pt x="4468" y="3756"/>
                  </a:cubicBezTo>
                  <a:cubicBezTo>
                    <a:pt x="4606" y="3516"/>
                    <a:pt x="4524" y="3212"/>
                    <a:pt x="4284" y="3070"/>
                  </a:cubicBezTo>
                  <a:lnTo>
                    <a:pt x="3774" y="2777"/>
                  </a:lnTo>
                  <a:cubicBezTo>
                    <a:pt x="3790" y="2689"/>
                    <a:pt x="3801" y="2598"/>
                    <a:pt x="3801" y="2505"/>
                  </a:cubicBezTo>
                  <a:cubicBezTo>
                    <a:pt x="3801" y="2412"/>
                    <a:pt x="3790" y="2321"/>
                    <a:pt x="3774" y="2230"/>
                  </a:cubicBezTo>
                  <a:lnTo>
                    <a:pt x="4284" y="1937"/>
                  </a:lnTo>
                  <a:cubicBezTo>
                    <a:pt x="4524" y="1801"/>
                    <a:pt x="4604" y="1494"/>
                    <a:pt x="4468" y="1254"/>
                  </a:cubicBezTo>
                  <a:cubicBezTo>
                    <a:pt x="4376" y="1093"/>
                    <a:pt x="4206" y="1004"/>
                    <a:pt x="4033" y="1004"/>
                  </a:cubicBezTo>
                  <a:cubicBezTo>
                    <a:pt x="3948" y="1004"/>
                    <a:pt x="3862" y="1026"/>
                    <a:pt x="3785" y="1070"/>
                  </a:cubicBezTo>
                  <a:lnTo>
                    <a:pt x="3270" y="1369"/>
                  </a:lnTo>
                  <a:cubicBezTo>
                    <a:pt x="3134" y="1252"/>
                    <a:pt x="2977" y="1158"/>
                    <a:pt x="2804" y="1094"/>
                  </a:cubicBezTo>
                  <a:lnTo>
                    <a:pt x="2804" y="502"/>
                  </a:lnTo>
                  <a:cubicBezTo>
                    <a:pt x="2804" y="225"/>
                    <a:pt x="2582" y="1"/>
                    <a:pt x="2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8"/>
            <p:cNvSpPr/>
            <p:nvPr/>
          </p:nvSpPr>
          <p:spPr>
            <a:xfrm>
              <a:off x="5075100" y="4292825"/>
              <a:ext cx="100025" cy="181575"/>
            </a:xfrm>
            <a:custGeom>
              <a:rect b="b" l="l" r="r" t="t"/>
              <a:pathLst>
                <a:path extrusionOk="0" h="7263" w="4001">
                  <a:moveTo>
                    <a:pt x="0" y="1"/>
                  </a:moveTo>
                  <a:lnTo>
                    <a:pt x="0" y="4950"/>
                  </a:lnTo>
                  <a:cubicBezTo>
                    <a:pt x="0" y="5142"/>
                    <a:pt x="107" y="5315"/>
                    <a:pt x="278" y="5398"/>
                  </a:cubicBezTo>
                  <a:lnTo>
                    <a:pt x="4000" y="7262"/>
                  </a:lnTo>
                  <a:lnTo>
                    <a:pt x="4000" y="200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8"/>
            <p:cNvSpPr/>
            <p:nvPr/>
          </p:nvSpPr>
          <p:spPr>
            <a:xfrm>
              <a:off x="5087625" y="4222600"/>
              <a:ext cx="200025" cy="98525"/>
            </a:xfrm>
            <a:custGeom>
              <a:rect b="b" l="l" r="r" t="t"/>
              <a:pathLst>
                <a:path extrusionOk="0" h="3941" w="8001">
                  <a:moveTo>
                    <a:pt x="4001" y="0"/>
                  </a:moveTo>
                  <a:cubicBezTo>
                    <a:pt x="3924" y="0"/>
                    <a:pt x="3847" y="17"/>
                    <a:pt x="3777" y="52"/>
                  </a:cubicBezTo>
                  <a:lnTo>
                    <a:pt x="1" y="1940"/>
                  </a:lnTo>
                  <a:lnTo>
                    <a:pt x="4001" y="3940"/>
                  </a:lnTo>
                  <a:lnTo>
                    <a:pt x="8001" y="1940"/>
                  </a:lnTo>
                  <a:lnTo>
                    <a:pt x="4225" y="52"/>
                  </a:lnTo>
                  <a:cubicBezTo>
                    <a:pt x="4154" y="17"/>
                    <a:pt x="4077" y="0"/>
                    <a:pt x="4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8"/>
            <p:cNvSpPr/>
            <p:nvPr/>
          </p:nvSpPr>
          <p:spPr>
            <a:xfrm>
              <a:off x="5200100" y="4292750"/>
              <a:ext cx="100025" cy="181500"/>
            </a:xfrm>
            <a:custGeom>
              <a:rect b="b" l="l" r="r" t="t"/>
              <a:pathLst>
                <a:path extrusionOk="0" h="7260" w="4001">
                  <a:moveTo>
                    <a:pt x="4001" y="1"/>
                  </a:moveTo>
                  <a:lnTo>
                    <a:pt x="0" y="2004"/>
                  </a:lnTo>
                  <a:lnTo>
                    <a:pt x="0" y="7260"/>
                  </a:lnTo>
                  <a:lnTo>
                    <a:pt x="3726" y="5398"/>
                  </a:lnTo>
                  <a:cubicBezTo>
                    <a:pt x="3894" y="5313"/>
                    <a:pt x="4001" y="5140"/>
                    <a:pt x="4001" y="4950"/>
                  </a:cubicBezTo>
                  <a:lnTo>
                    <a:pt x="4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 name="Google Shape;1365;p68"/>
          <p:cNvSpPr/>
          <p:nvPr/>
        </p:nvSpPr>
        <p:spPr>
          <a:xfrm>
            <a:off x="6079604" y="4010975"/>
            <a:ext cx="225225" cy="426700"/>
          </a:xfrm>
          <a:custGeom>
            <a:rect b="b" l="l" r="r" t="t"/>
            <a:pathLst>
              <a:path extrusionOk="0" h="17068" w="9009">
                <a:moveTo>
                  <a:pt x="502" y="1"/>
                </a:moveTo>
                <a:cubicBezTo>
                  <a:pt x="225" y="1"/>
                  <a:pt x="1" y="225"/>
                  <a:pt x="1" y="502"/>
                </a:cubicBezTo>
                <a:lnTo>
                  <a:pt x="1" y="7502"/>
                </a:lnTo>
                <a:cubicBezTo>
                  <a:pt x="1" y="9262"/>
                  <a:pt x="1307" y="10721"/>
                  <a:pt x="3001" y="10966"/>
                </a:cubicBezTo>
                <a:lnTo>
                  <a:pt x="3001" y="13569"/>
                </a:lnTo>
                <a:cubicBezTo>
                  <a:pt x="3001" y="14948"/>
                  <a:pt x="1881" y="16068"/>
                  <a:pt x="502" y="16068"/>
                </a:cubicBezTo>
                <a:cubicBezTo>
                  <a:pt x="225" y="16068"/>
                  <a:pt x="1" y="16292"/>
                  <a:pt x="1" y="16569"/>
                </a:cubicBezTo>
                <a:cubicBezTo>
                  <a:pt x="1" y="16846"/>
                  <a:pt x="225" y="17068"/>
                  <a:pt x="502" y="17068"/>
                </a:cubicBezTo>
                <a:lnTo>
                  <a:pt x="8502" y="17068"/>
                </a:lnTo>
                <a:cubicBezTo>
                  <a:pt x="8780" y="17068"/>
                  <a:pt x="9001" y="16846"/>
                  <a:pt x="9001" y="16569"/>
                </a:cubicBezTo>
                <a:cubicBezTo>
                  <a:pt x="9001" y="16292"/>
                  <a:pt x="8780" y="16068"/>
                  <a:pt x="8502" y="16068"/>
                </a:cubicBezTo>
                <a:cubicBezTo>
                  <a:pt x="7124" y="16068"/>
                  <a:pt x="6001" y="14948"/>
                  <a:pt x="6001" y="13569"/>
                </a:cubicBezTo>
                <a:lnTo>
                  <a:pt x="6001" y="10966"/>
                </a:lnTo>
                <a:cubicBezTo>
                  <a:pt x="7702" y="10721"/>
                  <a:pt x="9009" y="9262"/>
                  <a:pt x="9009" y="7502"/>
                </a:cubicBezTo>
                <a:lnTo>
                  <a:pt x="9009" y="502"/>
                </a:lnTo>
                <a:cubicBezTo>
                  <a:pt x="9009" y="225"/>
                  <a:pt x="8785" y="1"/>
                  <a:pt x="8510" y="1"/>
                </a:cubicBezTo>
                <a:lnTo>
                  <a:pt x="5443" y="1"/>
                </a:lnTo>
                <a:lnTo>
                  <a:pt x="3443" y="3001"/>
                </a:lnTo>
                <a:lnTo>
                  <a:pt x="5510" y="3001"/>
                </a:lnTo>
                <a:cubicBezTo>
                  <a:pt x="5691" y="3001"/>
                  <a:pt x="5862" y="3102"/>
                  <a:pt x="5950" y="3265"/>
                </a:cubicBezTo>
                <a:cubicBezTo>
                  <a:pt x="6035" y="3427"/>
                  <a:pt x="6025" y="3625"/>
                  <a:pt x="5926" y="3779"/>
                </a:cubicBezTo>
                <a:lnTo>
                  <a:pt x="3926" y="6779"/>
                </a:lnTo>
                <a:cubicBezTo>
                  <a:pt x="3829" y="6925"/>
                  <a:pt x="3671" y="7001"/>
                  <a:pt x="3510" y="7001"/>
                </a:cubicBezTo>
                <a:cubicBezTo>
                  <a:pt x="3414" y="7001"/>
                  <a:pt x="3317" y="6974"/>
                  <a:pt x="3233" y="6918"/>
                </a:cubicBezTo>
                <a:cubicBezTo>
                  <a:pt x="3003" y="6766"/>
                  <a:pt x="2939" y="6454"/>
                  <a:pt x="3091" y="6225"/>
                </a:cubicBezTo>
                <a:lnTo>
                  <a:pt x="4571" y="4001"/>
                </a:lnTo>
                <a:lnTo>
                  <a:pt x="2505" y="4001"/>
                </a:lnTo>
                <a:cubicBezTo>
                  <a:pt x="2323" y="4001"/>
                  <a:pt x="2153" y="3902"/>
                  <a:pt x="2065" y="3739"/>
                </a:cubicBezTo>
                <a:cubicBezTo>
                  <a:pt x="1979" y="3574"/>
                  <a:pt x="1990" y="3379"/>
                  <a:pt x="2089" y="3225"/>
                </a:cubicBezTo>
                <a:lnTo>
                  <a:pt x="4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8"/>
          <p:cNvSpPr/>
          <p:nvPr/>
        </p:nvSpPr>
        <p:spPr>
          <a:xfrm>
            <a:off x="6625652" y="4011063"/>
            <a:ext cx="426900" cy="426525"/>
          </a:xfrm>
          <a:custGeom>
            <a:rect b="b" l="l" r="r" t="t"/>
            <a:pathLst>
              <a:path extrusionOk="0" h="17061" w="17076">
                <a:moveTo>
                  <a:pt x="8532" y="1"/>
                </a:moveTo>
                <a:cubicBezTo>
                  <a:pt x="8254" y="1"/>
                  <a:pt x="8030" y="222"/>
                  <a:pt x="8030" y="500"/>
                </a:cubicBezTo>
                <a:lnTo>
                  <a:pt x="8030" y="2326"/>
                </a:lnTo>
                <a:lnTo>
                  <a:pt x="6886" y="1180"/>
                </a:lnTo>
                <a:cubicBezTo>
                  <a:pt x="6788" y="1081"/>
                  <a:pt x="6659" y="1032"/>
                  <a:pt x="6531" y="1032"/>
                </a:cubicBezTo>
                <a:cubicBezTo>
                  <a:pt x="6403" y="1032"/>
                  <a:pt x="6276" y="1081"/>
                  <a:pt x="6180" y="1180"/>
                </a:cubicBezTo>
                <a:cubicBezTo>
                  <a:pt x="5982" y="1377"/>
                  <a:pt x="5982" y="1694"/>
                  <a:pt x="6180" y="1886"/>
                </a:cubicBezTo>
                <a:lnTo>
                  <a:pt x="8033" y="3740"/>
                </a:lnTo>
                <a:lnTo>
                  <a:pt x="8033" y="7126"/>
                </a:lnTo>
                <a:cubicBezTo>
                  <a:pt x="7982" y="7142"/>
                  <a:pt x="7934" y="7164"/>
                  <a:pt x="7889" y="7182"/>
                </a:cubicBezTo>
                <a:lnTo>
                  <a:pt x="5494" y="4790"/>
                </a:lnTo>
                <a:lnTo>
                  <a:pt x="5494" y="2166"/>
                </a:lnTo>
                <a:cubicBezTo>
                  <a:pt x="5494" y="1889"/>
                  <a:pt x="5273" y="1668"/>
                  <a:pt x="4995" y="1668"/>
                </a:cubicBezTo>
                <a:cubicBezTo>
                  <a:pt x="4718" y="1668"/>
                  <a:pt x="4494" y="1889"/>
                  <a:pt x="4494" y="2166"/>
                </a:cubicBezTo>
                <a:lnTo>
                  <a:pt x="4494" y="3790"/>
                </a:lnTo>
                <a:lnTo>
                  <a:pt x="3225" y="2521"/>
                </a:lnTo>
                <a:cubicBezTo>
                  <a:pt x="3126" y="2422"/>
                  <a:pt x="2998" y="2373"/>
                  <a:pt x="2870" y="2373"/>
                </a:cubicBezTo>
                <a:cubicBezTo>
                  <a:pt x="2743" y="2373"/>
                  <a:pt x="2615" y="2422"/>
                  <a:pt x="2518" y="2521"/>
                </a:cubicBezTo>
                <a:cubicBezTo>
                  <a:pt x="2321" y="2716"/>
                  <a:pt x="2321" y="3033"/>
                  <a:pt x="2518" y="3225"/>
                </a:cubicBezTo>
                <a:lnTo>
                  <a:pt x="3785" y="4492"/>
                </a:lnTo>
                <a:lnTo>
                  <a:pt x="2171" y="4492"/>
                </a:lnTo>
                <a:cubicBezTo>
                  <a:pt x="1894" y="4492"/>
                  <a:pt x="1673" y="4716"/>
                  <a:pt x="1673" y="4993"/>
                </a:cubicBezTo>
                <a:cubicBezTo>
                  <a:pt x="1673" y="5270"/>
                  <a:pt x="1894" y="5492"/>
                  <a:pt x="2171" y="5492"/>
                </a:cubicBezTo>
                <a:lnTo>
                  <a:pt x="4793" y="5492"/>
                </a:lnTo>
                <a:lnTo>
                  <a:pt x="7185" y="7886"/>
                </a:lnTo>
                <a:cubicBezTo>
                  <a:pt x="7161" y="7934"/>
                  <a:pt x="7145" y="7980"/>
                  <a:pt x="7129" y="8030"/>
                </a:cubicBezTo>
                <a:lnTo>
                  <a:pt x="3742" y="8030"/>
                </a:lnTo>
                <a:lnTo>
                  <a:pt x="1889" y="6177"/>
                </a:lnTo>
                <a:cubicBezTo>
                  <a:pt x="1790" y="6078"/>
                  <a:pt x="1661" y="6029"/>
                  <a:pt x="1533" y="6029"/>
                </a:cubicBezTo>
                <a:cubicBezTo>
                  <a:pt x="1405" y="6029"/>
                  <a:pt x="1278" y="6078"/>
                  <a:pt x="1182" y="6177"/>
                </a:cubicBezTo>
                <a:cubicBezTo>
                  <a:pt x="985" y="6374"/>
                  <a:pt x="985" y="6689"/>
                  <a:pt x="1182" y="6884"/>
                </a:cubicBezTo>
                <a:lnTo>
                  <a:pt x="2329" y="8030"/>
                </a:lnTo>
                <a:lnTo>
                  <a:pt x="502" y="8030"/>
                </a:lnTo>
                <a:cubicBezTo>
                  <a:pt x="225" y="8030"/>
                  <a:pt x="1" y="8254"/>
                  <a:pt x="1" y="8529"/>
                </a:cubicBezTo>
                <a:cubicBezTo>
                  <a:pt x="1" y="8806"/>
                  <a:pt x="225" y="9030"/>
                  <a:pt x="502" y="9030"/>
                </a:cubicBezTo>
                <a:lnTo>
                  <a:pt x="2329" y="9030"/>
                </a:lnTo>
                <a:lnTo>
                  <a:pt x="1182" y="10177"/>
                </a:lnTo>
                <a:cubicBezTo>
                  <a:pt x="985" y="10375"/>
                  <a:pt x="985" y="10689"/>
                  <a:pt x="1182" y="10884"/>
                </a:cubicBezTo>
                <a:cubicBezTo>
                  <a:pt x="1281" y="10983"/>
                  <a:pt x="1409" y="11032"/>
                  <a:pt x="1536" y="11032"/>
                </a:cubicBezTo>
                <a:cubicBezTo>
                  <a:pt x="1664" y="11032"/>
                  <a:pt x="1791" y="10983"/>
                  <a:pt x="1889" y="10884"/>
                </a:cubicBezTo>
                <a:lnTo>
                  <a:pt x="3742" y="9030"/>
                </a:lnTo>
                <a:lnTo>
                  <a:pt x="7129" y="9030"/>
                </a:lnTo>
                <a:cubicBezTo>
                  <a:pt x="7145" y="9081"/>
                  <a:pt x="7166" y="9126"/>
                  <a:pt x="7185" y="9174"/>
                </a:cubicBezTo>
                <a:lnTo>
                  <a:pt x="4793" y="11567"/>
                </a:lnTo>
                <a:lnTo>
                  <a:pt x="2171" y="11567"/>
                </a:lnTo>
                <a:cubicBezTo>
                  <a:pt x="1894" y="11567"/>
                  <a:pt x="1673" y="11791"/>
                  <a:pt x="1673" y="12068"/>
                </a:cubicBezTo>
                <a:cubicBezTo>
                  <a:pt x="1673" y="12343"/>
                  <a:pt x="1894" y="12567"/>
                  <a:pt x="2171" y="12567"/>
                </a:cubicBezTo>
                <a:lnTo>
                  <a:pt x="3793" y="12567"/>
                </a:lnTo>
                <a:lnTo>
                  <a:pt x="2526" y="13833"/>
                </a:lnTo>
                <a:cubicBezTo>
                  <a:pt x="2329" y="14031"/>
                  <a:pt x="2329" y="14348"/>
                  <a:pt x="2526" y="14540"/>
                </a:cubicBezTo>
                <a:cubicBezTo>
                  <a:pt x="2623" y="14639"/>
                  <a:pt x="2751" y="14688"/>
                  <a:pt x="2879" y="14688"/>
                </a:cubicBezTo>
                <a:cubicBezTo>
                  <a:pt x="3007" y="14688"/>
                  <a:pt x="3135" y="14639"/>
                  <a:pt x="3233" y="14540"/>
                </a:cubicBezTo>
                <a:lnTo>
                  <a:pt x="4502" y="13271"/>
                </a:lnTo>
                <a:lnTo>
                  <a:pt x="4502" y="14895"/>
                </a:lnTo>
                <a:cubicBezTo>
                  <a:pt x="4502" y="15169"/>
                  <a:pt x="4726" y="15393"/>
                  <a:pt x="5001" y="15393"/>
                </a:cubicBezTo>
                <a:cubicBezTo>
                  <a:pt x="5278" y="15393"/>
                  <a:pt x="5502" y="15169"/>
                  <a:pt x="5502" y="14895"/>
                </a:cubicBezTo>
                <a:lnTo>
                  <a:pt x="5502" y="12271"/>
                </a:lnTo>
                <a:lnTo>
                  <a:pt x="7894" y="9876"/>
                </a:lnTo>
                <a:cubicBezTo>
                  <a:pt x="7942" y="9900"/>
                  <a:pt x="7988" y="9916"/>
                  <a:pt x="8038" y="9935"/>
                </a:cubicBezTo>
                <a:lnTo>
                  <a:pt x="8038" y="13321"/>
                </a:lnTo>
                <a:lnTo>
                  <a:pt x="6185" y="15175"/>
                </a:lnTo>
                <a:cubicBezTo>
                  <a:pt x="5988" y="15369"/>
                  <a:pt x="5988" y="15687"/>
                  <a:pt x="6185" y="15879"/>
                </a:cubicBezTo>
                <a:cubicBezTo>
                  <a:pt x="6284" y="15977"/>
                  <a:pt x="6412" y="16027"/>
                  <a:pt x="6540" y="16027"/>
                </a:cubicBezTo>
                <a:cubicBezTo>
                  <a:pt x="6668" y="16027"/>
                  <a:pt x="6796" y="15977"/>
                  <a:pt x="6892" y="15879"/>
                </a:cubicBezTo>
                <a:lnTo>
                  <a:pt x="8038" y="14732"/>
                </a:lnTo>
                <a:lnTo>
                  <a:pt x="8038" y="16559"/>
                </a:lnTo>
                <a:cubicBezTo>
                  <a:pt x="8038" y="16836"/>
                  <a:pt x="8262" y="17060"/>
                  <a:pt x="8540" y="17060"/>
                </a:cubicBezTo>
                <a:cubicBezTo>
                  <a:pt x="8814" y="17060"/>
                  <a:pt x="9038" y="16836"/>
                  <a:pt x="9038" y="16559"/>
                </a:cubicBezTo>
                <a:lnTo>
                  <a:pt x="9038" y="14732"/>
                </a:lnTo>
                <a:lnTo>
                  <a:pt x="10185" y="15879"/>
                </a:lnTo>
                <a:cubicBezTo>
                  <a:pt x="10284" y="15977"/>
                  <a:pt x="10412" y="16027"/>
                  <a:pt x="10539" y="16027"/>
                </a:cubicBezTo>
                <a:cubicBezTo>
                  <a:pt x="10667" y="16027"/>
                  <a:pt x="10794" y="15977"/>
                  <a:pt x="10892" y="15879"/>
                </a:cubicBezTo>
                <a:cubicBezTo>
                  <a:pt x="11089" y="15684"/>
                  <a:pt x="11089" y="15367"/>
                  <a:pt x="10892" y="15175"/>
                </a:cubicBezTo>
                <a:lnTo>
                  <a:pt x="9038" y="13321"/>
                </a:lnTo>
                <a:lnTo>
                  <a:pt x="9038" y="9935"/>
                </a:lnTo>
                <a:cubicBezTo>
                  <a:pt x="9089" y="9916"/>
                  <a:pt x="9134" y="9897"/>
                  <a:pt x="9182" y="9876"/>
                </a:cubicBezTo>
                <a:lnTo>
                  <a:pt x="11574" y="12271"/>
                </a:lnTo>
                <a:lnTo>
                  <a:pt x="11574" y="14895"/>
                </a:lnTo>
                <a:cubicBezTo>
                  <a:pt x="11574" y="15169"/>
                  <a:pt x="11798" y="15393"/>
                  <a:pt x="12076" y="15393"/>
                </a:cubicBezTo>
                <a:cubicBezTo>
                  <a:pt x="12353" y="15393"/>
                  <a:pt x="12574" y="15169"/>
                  <a:pt x="12574" y="14895"/>
                </a:cubicBezTo>
                <a:lnTo>
                  <a:pt x="12574" y="13271"/>
                </a:lnTo>
                <a:lnTo>
                  <a:pt x="13847" y="14540"/>
                </a:lnTo>
                <a:cubicBezTo>
                  <a:pt x="13944" y="14639"/>
                  <a:pt x="14072" y="14688"/>
                  <a:pt x="14200" y="14688"/>
                </a:cubicBezTo>
                <a:cubicBezTo>
                  <a:pt x="14328" y="14688"/>
                  <a:pt x="14456" y="14639"/>
                  <a:pt x="14553" y="14540"/>
                </a:cubicBezTo>
                <a:cubicBezTo>
                  <a:pt x="14748" y="14343"/>
                  <a:pt x="14748" y="14028"/>
                  <a:pt x="14553" y="13833"/>
                </a:cubicBezTo>
                <a:lnTo>
                  <a:pt x="13286" y="12567"/>
                </a:lnTo>
                <a:lnTo>
                  <a:pt x="14905" y="12567"/>
                </a:lnTo>
                <a:cubicBezTo>
                  <a:pt x="15183" y="12567"/>
                  <a:pt x="15407" y="12343"/>
                  <a:pt x="15407" y="12068"/>
                </a:cubicBezTo>
                <a:cubicBezTo>
                  <a:pt x="15407" y="11791"/>
                  <a:pt x="15183" y="11567"/>
                  <a:pt x="14905" y="11567"/>
                </a:cubicBezTo>
                <a:lnTo>
                  <a:pt x="12286" y="11567"/>
                </a:lnTo>
                <a:lnTo>
                  <a:pt x="9892" y="9174"/>
                </a:lnTo>
                <a:cubicBezTo>
                  <a:pt x="9916" y="9126"/>
                  <a:pt x="9932" y="9081"/>
                  <a:pt x="9948" y="9030"/>
                </a:cubicBezTo>
                <a:lnTo>
                  <a:pt x="13334" y="9030"/>
                </a:lnTo>
                <a:lnTo>
                  <a:pt x="15188" y="10884"/>
                </a:lnTo>
                <a:cubicBezTo>
                  <a:pt x="15287" y="10980"/>
                  <a:pt x="15415" y="11031"/>
                  <a:pt x="15543" y="11031"/>
                </a:cubicBezTo>
                <a:cubicBezTo>
                  <a:pt x="15668" y="11031"/>
                  <a:pt x="15799" y="10980"/>
                  <a:pt x="15895" y="10884"/>
                </a:cubicBezTo>
                <a:cubicBezTo>
                  <a:pt x="16092" y="10687"/>
                  <a:pt x="16092" y="10369"/>
                  <a:pt x="15895" y="10177"/>
                </a:cubicBezTo>
                <a:lnTo>
                  <a:pt x="14748" y="9030"/>
                </a:lnTo>
                <a:lnTo>
                  <a:pt x="16575" y="9030"/>
                </a:lnTo>
                <a:cubicBezTo>
                  <a:pt x="16852" y="9030"/>
                  <a:pt x="17076" y="8806"/>
                  <a:pt x="17076" y="8529"/>
                </a:cubicBezTo>
                <a:cubicBezTo>
                  <a:pt x="17076" y="8254"/>
                  <a:pt x="16847" y="8030"/>
                  <a:pt x="16569" y="8030"/>
                </a:cubicBezTo>
                <a:lnTo>
                  <a:pt x="14743" y="8030"/>
                </a:lnTo>
                <a:lnTo>
                  <a:pt x="15889" y="6884"/>
                </a:lnTo>
                <a:cubicBezTo>
                  <a:pt x="16084" y="6686"/>
                  <a:pt x="16084" y="6369"/>
                  <a:pt x="15889" y="6177"/>
                </a:cubicBezTo>
                <a:cubicBezTo>
                  <a:pt x="15791" y="6078"/>
                  <a:pt x="15662" y="6029"/>
                  <a:pt x="15534" y="6029"/>
                </a:cubicBezTo>
                <a:cubicBezTo>
                  <a:pt x="15406" y="6029"/>
                  <a:pt x="15279" y="6078"/>
                  <a:pt x="15183" y="6177"/>
                </a:cubicBezTo>
                <a:lnTo>
                  <a:pt x="13329" y="8030"/>
                </a:lnTo>
                <a:lnTo>
                  <a:pt x="9942" y="8030"/>
                </a:lnTo>
                <a:cubicBezTo>
                  <a:pt x="9924" y="7980"/>
                  <a:pt x="9905" y="7934"/>
                  <a:pt x="9884" y="7886"/>
                </a:cubicBezTo>
                <a:lnTo>
                  <a:pt x="12278" y="5492"/>
                </a:lnTo>
                <a:lnTo>
                  <a:pt x="14897" y="5492"/>
                </a:lnTo>
                <a:cubicBezTo>
                  <a:pt x="15175" y="5492"/>
                  <a:pt x="15399" y="5270"/>
                  <a:pt x="15399" y="4993"/>
                </a:cubicBezTo>
                <a:cubicBezTo>
                  <a:pt x="15399" y="4716"/>
                  <a:pt x="15175" y="4492"/>
                  <a:pt x="14897" y="4492"/>
                </a:cubicBezTo>
                <a:lnTo>
                  <a:pt x="13278" y="4492"/>
                </a:lnTo>
                <a:lnTo>
                  <a:pt x="14545" y="3225"/>
                </a:lnTo>
                <a:cubicBezTo>
                  <a:pt x="14743" y="3030"/>
                  <a:pt x="14743" y="2713"/>
                  <a:pt x="14545" y="2521"/>
                </a:cubicBezTo>
                <a:cubicBezTo>
                  <a:pt x="14447" y="2422"/>
                  <a:pt x="14318" y="2373"/>
                  <a:pt x="14190" y="2373"/>
                </a:cubicBezTo>
                <a:cubicBezTo>
                  <a:pt x="14062" y="2373"/>
                  <a:pt x="13935" y="2422"/>
                  <a:pt x="13839" y="2521"/>
                </a:cubicBezTo>
                <a:lnTo>
                  <a:pt x="12569" y="3790"/>
                </a:lnTo>
                <a:lnTo>
                  <a:pt x="12569" y="2166"/>
                </a:lnTo>
                <a:cubicBezTo>
                  <a:pt x="12569" y="1889"/>
                  <a:pt x="12345" y="1668"/>
                  <a:pt x="12068" y="1668"/>
                </a:cubicBezTo>
                <a:cubicBezTo>
                  <a:pt x="11790" y="1668"/>
                  <a:pt x="11569" y="1889"/>
                  <a:pt x="11569" y="2166"/>
                </a:cubicBezTo>
                <a:lnTo>
                  <a:pt x="11569" y="4790"/>
                </a:lnTo>
                <a:lnTo>
                  <a:pt x="9174" y="7182"/>
                </a:lnTo>
                <a:cubicBezTo>
                  <a:pt x="9129" y="7161"/>
                  <a:pt x="9081" y="7142"/>
                  <a:pt x="9030" y="7126"/>
                </a:cubicBezTo>
                <a:lnTo>
                  <a:pt x="9030" y="3740"/>
                </a:lnTo>
                <a:lnTo>
                  <a:pt x="10884" y="1886"/>
                </a:lnTo>
                <a:cubicBezTo>
                  <a:pt x="11081" y="1689"/>
                  <a:pt x="11081" y="1374"/>
                  <a:pt x="10884" y="1180"/>
                </a:cubicBezTo>
                <a:cubicBezTo>
                  <a:pt x="10786" y="1081"/>
                  <a:pt x="10658" y="1032"/>
                  <a:pt x="10530" y="1032"/>
                </a:cubicBezTo>
                <a:cubicBezTo>
                  <a:pt x="10402" y="1032"/>
                  <a:pt x="10274" y="1081"/>
                  <a:pt x="10177" y="1180"/>
                </a:cubicBezTo>
                <a:lnTo>
                  <a:pt x="9030" y="2326"/>
                </a:lnTo>
                <a:lnTo>
                  <a:pt x="9030" y="500"/>
                </a:lnTo>
                <a:cubicBezTo>
                  <a:pt x="9030" y="222"/>
                  <a:pt x="8809" y="1"/>
                  <a:pt x="8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 name="Google Shape;1367;p68"/>
          <p:cNvGrpSpPr/>
          <p:nvPr/>
        </p:nvGrpSpPr>
        <p:grpSpPr>
          <a:xfrm>
            <a:off x="7292750" y="4010988"/>
            <a:ext cx="429250" cy="426675"/>
            <a:chOff x="6724425" y="4054575"/>
            <a:chExt cx="429250" cy="426675"/>
          </a:xfrm>
        </p:grpSpPr>
        <p:sp>
          <p:nvSpPr>
            <p:cNvPr id="1368" name="Google Shape;1368;p68"/>
            <p:cNvSpPr/>
            <p:nvPr/>
          </p:nvSpPr>
          <p:spPr>
            <a:xfrm>
              <a:off x="6826500" y="4254550"/>
              <a:ext cx="225025" cy="226700"/>
            </a:xfrm>
            <a:custGeom>
              <a:rect b="b" l="l" r="r" t="t"/>
              <a:pathLst>
                <a:path extrusionOk="0" h="9068" w="9001">
                  <a:moveTo>
                    <a:pt x="502" y="1"/>
                  </a:moveTo>
                  <a:cubicBezTo>
                    <a:pt x="224" y="1"/>
                    <a:pt x="0" y="225"/>
                    <a:pt x="0" y="502"/>
                  </a:cubicBezTo>
                  <a:lnTo>
                    <a:pt x="0" y="8569"/>
                  </a:lnTo>
                  <a:cubicBezTo>
                    <a:pt x="0" y="8846"/>
                    <a:pt x="224" y="9068"/>
                    <a:pt x="502" y="9068"/>
                  </a:cubicBezTo>
                  <a:lnTo>
                    <a:pt x="8502" y="9068"/>
                  </a:lnTo>
                  <a:cubicBezTo>
                    <a:pt x="8779" y="9068"/>
                    <a:pt x="9001" y="8846"/>
                    <a:pt x="9001" y="8569"/>
                  </a:cubicBezTo>
                  <a:lnTo>
                    <a:pt x="9001" y="502"/>
                  </a:lnTo>
                  <a:cubicBezTo>
                    <a:pt x="9001" y="225"/>
                    <a:pt x="8779" y="1"/>
                    <a:pt x="8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8"/>
            <p:cNvSpPr/>
            <p:nvPr/>
          </p:nvSpPr>
          <p:spPr>
            <a:xfrm>
              <a:off x="6724425" y="4054575"/>
              <a:ext cx="429250" cy="275025"/>
            </a:xfrm>
            <a:custGeom>
              <a:rect b="b" l="l" r="r" t="t"/>
              <a:pathLst>
                <a:path extrusionOk="0" h="11001" w="17170">
                  <a:moveTo>
                    <a:pt x="5583" y="0"/>
                  </a:moveTo>
                  <a:cubicBezTo>
                    <a:pt x="5455" y="0"/>
                    <a:pt x="5327" y="49"/>
                    <a:pt x="5230" y="146"/>
                  </a:cubicBezTo>
                  <a:cubicBezTo>
                    <a:pt x="5035" y="344"/>
                    <a:pt x="5035" y="661"/>
                    <a:pt x="5230" y="853"/>
                  </a:cubicBezTo>
                  <a:lnTo>
                    <a:pt x="7470" y="3093"/>
                  </a:lnTo>
                  <a:cubicBezTo>
                    <a:pt x="4227" y="3581"/>
                    <a:pt x="1665" y="6144"/>
                    <a:pt x="1177" y="9387"/>
                  </a:cubicBezTo>
                  <a:lnTo>
                    <a:pt x="905" y="9115"/>
                  </a:lnTo>
                  <a:cubicBezTo>
                    <a:pt x="806" y="9016"/>
                    <a:pt x="677" y="8967"/>
                    <a:pt x="549" y="8967"/>
                  </a:cubicBezTo>
                  <a:cubicBezTo>
                    <a:pt x="421" y="8967"/>
                    <a:pt x="294" y="9016"/>
                    <a:pt x="198" y="9115"/>
                  </a:cubicBezTo>
                  <a:cubicBezTo>
                    <a:pt x="0" y="9312"/>
                    <a:pt x="0" y="9627"/>
                    <a:pt x="198" y="9821"/>
                  </a:cubicBezTo>
                  <a:lnTo>
                    <a:pt x="1230" y="10853"/>
                  </a:lnTo>
                  <a:cubicBezTo>
                    <a:pt x="1328" y="10951"/>
                    <a:pt x="1456" y="11000"/>
                    <a:pt x="1585" y="11000"/>
                  </a:cubicBezTo>
                  <a:cubicBezTo>
                    <a:pt x="1712" y="11000"/>
                    <a:pt x="1840" y="10952"/>
                    <a:pt x="1937" y="10853"/>
                  </a:cubicBezTo>
                  <a:lnTo>
                    <a:pt x="2937" y="9853"/>
                  </a:lnTo>
                  <a:cubicBezTo>
                    <a:pt x="3134" y="9659"/>
                    <a:pt x="3134" y="9341"/>
                    <a:pt x="2937" y="9147"/>
                  </a:cubicBezTo>
                  <a:cubicBezTo>
                    <a:pt x="2839" y="9049"/>
                    <a:pt x="2711" y="9001"/>
                    <a:pt x="2583" y="9001"/>
                  </a:cubicBezTo>
                  <a:cubicBezTo>
                    <a:pt x="2455" y="9001"/>
                    <a:pt x="2327" y="9049"/>
                    <a:pt x="2230" y="9147"/>
                  </a:cubicBezTo>
                  <a:lnTo>
                    <a:pt x="2227" y="9152"/>
                  </a:lnTo>
                  <a:cubicBezTo>
                    <a:pt x="2758" y="6648"/>
                    <a:pt x="4731" y="4674"/>
                    <a:pt x="7235" y="4144"/>
                  </a:cubicBezTo>
                  <a:lnTo>
                    <a:pt x="7235" y="4144"/>
                  </a:lnTo>
                  <a:lnTo>
                    <a:pt x="5230" y="6146"/>
                  </a:lnTo>
                  <a:cubicBezTo>
                    <a:pt x="5035" y="6344"/>
                    <a:pt x="5035" y="6661"/>
                    <a:pt x="5230" y="6853"/>
                  </a:cubicBezTo>
                  <a:cubicBezTo>
                    <a:pt x="5329" y="6952"/>
                    <a:pt x="5457" y="7001"/>
                    <a:pt x="5585" y="7001"/>
                  </a:cubicBezTo>
                  <a:cubicBezTo>
                    <a:pt x="5713" y="7001"/>
                    <a:pt x="5841" y="6952"/>
                    <a:pt x="5937" y="6853"/>
                  </a:cubicBezTo>
                  <a:lnTo>
                    <a:pt x="8585" y="4208"/>
                  </a:lnTo>
                  <a:lnTo>
                    <a:pt x="11230" y="6853"/>
                  </a:lnTo>
                  <a:cubicBezTo>
                    <a:pt x="11329" y="6952"/>
                    <a:pt x="11458" y="7001"/>
                    <a:pt x="11586" y="7001"/>
                  </a:cubicBezTo>
                  <a:cubicBezTo>
                    <a:pt x="11714" y="7001"/>
                    <a:pt x="11841" y="6952"/>
                    <a:pt x="11937" y="6853"/>
                  </a:cubicBezTo>
                  <a:cubicBezTo>
                    <a:pt x="12134" y="6658"/>
                    <a:pt x="12134" y="6341"/>
                    <a:pt x="11937" y="6146"/>
                  </a:cubicBezTo>
                  <a:lnTo>
                    <a:pt x="9934" y="4144"/>
                  </a:lnTo>
                  <a:lnTo>
                    <a:pt x="9934" y="4144"/>
                  </a:lnTo>
                  <a:cubicBezTo>
                    <a:pt x="12438" y="4674"/>
                    <a:pt x="14412" y="6648"/>
                    <a:pt x="14940" y="9152"/>
                  </a:cubicBezTo>
                  <a:lnTo>
                    <a:pt x="14937" y="9147"/>
                  </a:lnTo>
                  <a:cubicBezTo>
                    <a:pt x="14838" y="9049"/>
                    <a:pt x="14710" y="9001"/>
                    <a:pt x="14583" y="9001"/>
                  </a:cubicBezTo>
                  <a:cubicBezTo>
                    <a:pt x="14455" y="9001"/>
                    <a:pt x="14328" y="9049"/>
                    <a:pt x="14230" y="9147"/>
                  </a:cubicBezTo>
                  <a:cubicBezTo>
                    <a:pt x="14033" y="9344"/>
                    <a:pt x="14033" y="9661"/>
                    <a:pt x="14230" y="9853"/>
                  </a:cubicBezTo>
                  <a:lnTo>
                    <a:pt x="15230" y="10853"/>
                  </a:lnTo>
                  <a:cubicBezTo>
                    <a:pt x="15328" y="10951"/>
                    <a:pt x="15456" y="11000"/>
                    <a:pt x="15584" y="11000"/>
                  </a:cubicBezTo>
                  <a:cubicBezTo>
                    <a:pt x="15711" y="11000"/>
                    <a:pt x="15839" y="10952"/>
                    <a:pt x="15937" y="10853"/>
                  </a:cubicBezTo>
                  <a:lnTo>
                    <a:pt x="16972" y="9821"/>
                  </a:lnTo>
                  <a:cubicBezTo>
                    <a:pt x="17169" y="9624"/>
                    <a:pt x="17169" y="9307"/>
                    <a:pt x="16972" y="9115"/>
                  </a:cubicBezTo>
                  <a:cubicBezTo>
                    <a:pt x="16873" y="9016"/>
                    <a:pt x="16744" y="8967"/>
                    <a:pt x="16616" y="8967"/>
                  </a:cubicBezTo>
                  <a:cubicBezTo>
                    <a:pt x="16488" y="8967"/>
                    <a:pt x="16361" y="9016"/>
                    <a:pt x="16265" y="9115"/>
                  </a:cubicBezTo>
                  <a:lnTo>
                    <a:pt x="15990" y="9387"/>
                  </a:lnTo>
                  <a:cubicBezTo>
                    <a:pt x="15505" y="6144"/>
                    <a:pt x="12942" y="3581"/>
                    <a:pt x="9697" y="3093"/>
                  </a:cubicBezTo>
                  <a:lnTo>
                    <a:pt x="11937" y="853"/>
                  </a:lnTo>
                  <a:cubicBezTo>
                    <a:pt x="12134" y="658"/>
                    <a:pt x="12134" y="341"/>
                    <a:pt x="11937" y="146"/>
                  </a:cubicBezTo>
                  <a:cubicBezTo>
                    <a:pt x="11840" y="49"/>
                    <a:pt x="11712" y="0"/>
                    <a:pt x="11584" y="0"/>
                  </a:cubicBezTo>
                  <a:cubicBezTo>
                    <a:pt x="11456" y="0"/>
                    <a:pt x="11328" y="49"/>
                    <a:pt x="11230" y="146"/>
                  </a:cubicBezTo>
                  <a:lnTo>
                    <a:pt x="8585" y="2794"/>
                  </a:lnTo>
                  <a:lnTo>
                    <a:pt x="5937" y="146"/>
                  </a:lnTo>
                  <a:cubicBezTo>
                    <a:pt x="5839" y="49"/>
                    <a:pt x="5711" y="0"/>
                    <a:pt x="5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3" name="Shape 1373"/>
        <p:cNvGrpSpPr/>
        <p:nvPr/>
      </p:nvGrpSpPr>
      <p:grpSpPr>
        <a:xfrm>
          <a:off x="0" y="0"/>
          <a:ext cx="0" cy="0"/>
          <a:chOff x="0" y="0"/>
          <a:chExt cx="0" cy="0"/>
        </a:xfrm>
      </p:grpSpPr>
      <p:sp>
        <p:nvSpPr>
          <p:cNvPr id="1374" name="Google Shape;1374;p69"/>
          <p:cNvSpPr txBox="1"/>
          <p:nvPr>
            <p:ph idx="1" type="body"/>
          </p:nvPr>
        </p:nvSpPr>
        <p:spPr>
          <a:xfrm>
            <a:off x="713225" y="1109525"/>
            <a:ext cx="7704000" cy="9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rPr b="1" lang="en" sz="2400"/>
              <a:t>Vectors</a:t>
            </a:r>
            <a:endParaRPr b="1" sz="2200"/>
          </a:p>
          <a:p>
            <a:pPr indent="-317500" lvl="0" marL="457200" rtl="0" algn="l">
              <a:spcBef>
                <a:spcPts val="0"/>
              </a:spcBef>
              <a:spcAft>
                <a:spcPts val="0"/>
              </a:spcAft>
              <a:buSzPts val="1400"/>
              <a:buChar char="●"/>
            </a:pPr>
            <a:r>
              <a:rPr lang="en">
                <a:solidFill>
                  <a:schemeClr val="hlink"/>
                </a:solidFill>
                <a:uFill>
                  <a:noFill/>
                </a:uFill>
                <a:hlinkClick r:id="rId3"/>
              </a:rPr>
              <a:t>Set of cardboard boxes to shipping</a:t>
            </a:r>
            <a:endParaRPr/>
          </a:p>
        </p:txBody>
      </p:sp>
      <p:sp>
        <p:nvSpPr>
          <p:cNvPr id="1375" name="Google Shape;1375;p69"/>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1376" name="Google Shape;1376;p69"/>
          <p:cNvGrpSpPr/>
          <p:nvPr/>
        </p:nvGrpSpPr>
        <p:grpSpPr>
          <a:xfrm>
            <a:off x="1403894" y="2283275"/>
            <a:ext cx="1043654" cy="859346"/>
            <a:chOff x="1574625" y="922775"/>
            <a:chExt cx="1246750" cy="1026575"/>
          </a:xfrm>
        </p:grpSpPr>
        <p:sp>
          <p:nvSpPr>
            <p:cNvPr id="1377" name="Google Shape;1377;p69"/>
            <p:cNvSpPr/>
            <p:nvPr/>
          </p:nvSpPr>
          <p:spPr>
            <a:xfrm>
              <a:off x="1785625" y="1158775"/>
              <a:ext cx="825600" cy="159300"/>
            </a:xfrm>
            <a:custGeom>
              <a:rect b="b" l="l" r="r" t="t"/>
              <a:pathLst>
                <a:path extrusionOk="0" h="6372" w="33024">
                  <a:moveTo>
                    <a:pt x="3402" y="0"/>
                  </a:moveTo>
                  <a:lnTo>
                    <a:pt x="0" y="6372"/>
                  </a:lnTo>
                  <a:lnTo>
                    <a:pt x="33024" y="6372"/>
                  </a:lnTo>
                  <a:lnTo>
                    <a:pt x="295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9"/>
            <p:cNvSpPr/>
            <p:nvPr/>
          </p:nvSpPr>
          <p:spPr>
            <a:xfrm>
              <a:off x="1785625" y="1318050"/>
              <a:ext cx="823925" cy="631300"/>
            </a:xfrm>
            <a:custGeom>
              <a:rect b="b" l="l" r="r" t="t"/>
              <a:pathLst>
                <a:path extrusionOk="0" h="25252" w="32957">
                  <a:moveTo>
                    <a:pt x="0" y="1"/>
                  </a:moveTo>
                  <a:lnTo>
                    <a:pt x="0" y="25252"/>
                  </a:lnTo>
                  <a:lnTo>
                    <a:pt x="32957" y="25252"/>
                  </a:lnTo>
                  <a:lnTo>
                    <a:pt x="329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9"/>
            <p:cNvSpPr/>
            <p:nvPr/>
          </p:nvSpPr>
          <p:spPr>
            <a:xfrm>
              <a:off x="2525300" y="1043700"/>
              <a:ext cx="296075" cy="274375"/>
            </a:xfrm>
            <a:custGeom>
              <a:rect b="b" l="l" r="r" t="t"/>
              <a:pathLst>
                <a:path extrusionOk="0" h="10975" w="11843">
                  <a:moveTo>
                    <a:pt x="7006" y="0"/>
                  </a:moveTo>
                  <a:lnTo>
                    <a:pt x="1" y="4603"/>
                  </a:lnTo>
                  <a:lnTo>
                    <a:pt x="3437" y="10975"/>
                  </a:lnTo>
                  <a:lnTo>
                    <a:pt x="11843" y="5738"/>
                  </a:lnTo>
                  <a:lnTo>
                    <a:pt x="70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9"/>
            <p:cNvSpPr/>
            <p:nvPr/>
          </p:nvSpPr>
          <p:spPr>
            <a:xfrm>
              <a:off x="1574625" y="1043700"/>
              <a:ext cx="296075" cy="274375"/>
            </a:xfrm>
            <a:custGeom>
              <a:rect b="b" l="l" r="r" t="t"/>
              <a:pathLst>
                <a:path extrusionOk="0" h="10975" w="11843">
                  <a:moveTo>
                    <a:pt x="4837" y="0"/>
                  </a:moveTo>
                  <a:lnTo>
                    <a:pt x="1" y="5738"/>
                  </a:lnTo>
                  <a:lnTo>
                    <a:pt x="8440" y="10975"/>
                  </a:lnTo>
                  <a:lnTo>
                    <a:pt x="11842" y="4603"/>
                  </a:lnTo>
                  <a:lnTo>
                    <a:pt x="48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9"/>
            <p:cNvSpPr/>
            <p:nvPr/>
          </p:nvSpPr>
          <p:spPr>
            <a:xfrm>
              <a:off x="1785625" y="922775"/>
              <a:ext cx="825600" cy="236025"/>
            </a:xfrm>
            <a:custGeom>
              <a:rect b="b" l="l" r="r" t="t"/>
              <a:pathLst>
                <a:path extrusionOk="0" h="9441" w="33024">
                  <a:moveTo>
                    <a:pt x="0" y="0"/>
                  </a:moveTo>
                  <a:lnTo>
                    <a:pt x="3402" y="9440"/>
                  </a:lnTo>
                  <a:lnTo>
                    <a:pt x="29588" y="9440"/>
                  </a:lnTo>
                  <a:lnTo>
                    <a:pt x="330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9"/>
            <p:cNvSpPr/>
            <p:nvPr/>
          </p:nvSpPr>
          <p:spPr>
            <a:xfrm>
              <a:off x="1678025" y="1318050"/>
              <a:ext cx="1040775" cy="200175"/>
            </a:xfrm>
            <a:custGeom>
              <a:rect b="b" l="l" r="r" t="t"/>
              <a:pathLst>
                <a:path extrusionOk="0" h="8007" w="41631">
                  <a:moveTo>
                    <a:pt x="4304" y="1"/>
                  </a:moveTo>
                  <a:lnTo>
                    <a:pt x="1" y="8006"/>
                  </a:lnTo>
                  <a:lnTo>
                    <a:pt x="41631" y="8006"/>
                  </a:lnTo>
                  <a:lnTo>
                    <a:pt x="372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9"/>
            <p:cNvSpPr/>
            <p:nvPr/>
          </p:nvSpPr>
          <p:spPr>
            <a:xfrm>
              <a:off x="2525300" y="1158775"/>
              <a:ext cx="84250" cy="159300"/>
            </a:xfrm>
            <a:custGeom>
              <a:rect b="b" l="l" r="r" t="t"/>
              <a:pathLst>
                <a:path extrusionOk="0" h="6372" w="3370">
                  <a:moveTo>
                    <a:pt x="1" y="0"/>
                  </a:moveTo>
                  <a:lnTo>
                    <a:pt x="1" y="6372"/>
                  </a:lnTo>
                  <a:lnTo>
                    <a:pt x="3370" y="637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9"/>
            <p:cNvSpPr/>
            <p:nvPr/>
          </p:nvSpPr>
          <p:spPr>
            <a:xfrm>
              <a:off x="1785625" y="1158775"/>
              <a:ext cx="85075" cy="159300"/>
            </a:xfrm>
            <a:custGeom>
              <a:rect b="b" l="l" r="r" t="t"/>
              <a:pathLst>
                <a:path extrusionOk="0" h="6372" w="3403">
                  <a:moveTo>
                    <a:pt x="3402" y="0"/>
                  </a:moveTo>
                  <a:lnTo>
                    <a:pt x="0" y="6372"/>
                  </a:lnTo>
                  <a:lnTo>
                    <a:pt x="3402" y="6372"/>
                  </a:lnTo>
                  <a:lnTo>
                    <a:pt x="3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9"/>
            <p:cNvSpPr/>
            <p:nvPr/>
          </p:nvSpPr>
          <p:spPr>
            <a:xfrm>
              <a:off x="1866500" y="1149600"/>
              <a:ext cx="662175" cy="9200"/>
            </a:xfrm>
            <a:custGeom>
              <a:rect b="b" l="l" r="r" t="t"/>
              <a:pathLst>
                <a:path extrusionOk="0" h="368" w="26487">
                  <a:moveTo>
                    <a:pt x="1" y="0"/>
                  </a:moveTo>
                  <a:lnTo>
                    <a:pt x="167" y="367"/>
                  </a:lnTo>
                  <a:lnTo>
                    <a:pt x="26353" y="367"/>
                  </a:lnTo>
                  <a:lnTo>
                    <a:pt x="264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9"/>
            <p:cNvSpPr/>
            <p:nvPr/>
          </p:nvSpPr>
          <p:spPr>
            <a:xfrm>
              <a:off x="1780600" y="1318050"/>
              <a:ext cx="834800" cy="9200"/>
            </a:xfrm>
            <a:custGeom>
              <a:rect b="b" l="l" r="r" t="t"/>
              <a:pathLst>
                <a:path extrusionOk="0" h="368" w="33392">
                  <a:moveTo>
                    <a:pt x="201" y="1"/>
                  </a:moveTo>
                  <a:lnTo>
                    <a:pt x="1" y="368"/>
                  </a:lnTo>
                  <a:lnTo>
                    <a:pt x="1" y="368"/>
                  </a:lnTo>
                  <a:lnTo>
                    <a:pt x="33391" y="301"/>
                  </a:lnTo>
                  <a:lnTo>
                    <a:pt x="331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9"/>
            <p:cNvSpPr/>
            <p:nvPr/>
          </p:nvSpPr>
          <p:spPr>
            <a:xfrm>
              <a:off x="2525300" y="1154600"/>
              <a:ext cx="93425" cy="163475"/>
            </a:xfrm>
            <a:custGeom>
              <a:rect b="b" l="l" r="r" t="t"/>
              <a:pathLst>
                <a:path extrusionOk="0" h="6539" w="3737">
                  <a:moveTo>
                    <a:pt x="268" y="1"/>
                  </a:moveTo>
                  <a:lnTo>
                    <a:pt x="1" y="167"/>
                  </a:lnTo>
                  <a:lnTo>
                    <a:pt x="3437" y="6539"/>
                  </a:lnTo>
                  <a:lnTo>
                    <a:pt x="3737" y="6338"/>
                  </a:lnTo>
                  <a:lnTo>
                    <a:pt x="2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9"/>
            <p:cNvSpPr/>
            <p:nvPr/>
          </p:nvSpPr>
          <p:spPr>
            <a:xfrm>
              <a:off x="1778100" y="1154600"/>
              <a:ext cx="92600" cy="163475"/>
            </a:xfrm>
            <a:custGeom>
              <a:rect b="b" l="l" r="r" t="t"/>
              <a:pathLst>
                <a:path extrusionOk="0" h="6539" w="3704">
                  <a:moveTo>
                    <a:pt x="3470" y="1"/>
                  </a:moveTo>
                  <a:lnTo>
                    <a:pt x="1" y="6338"/>
                  </a:lnTo>
                  <a:lnTo>
                    <a:pt x="301" y="6539"/>
                  </a:lnTo>
                  <a:lnTo>
                    <a:pt x="3703" y="167"/>
                  </a:lnTo>
                  <a:lnTo>
                    <a:pt x="34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9"/>
            <p:cNvSpPr/>
            <p:nvPr/>
          </p:nvSpPr>
          <p:spPr>
            <a:xfrm>
              <a:off x="2466100" y="1699150"/>
              <a:ext cx="91750" cy="11700"/>
            </a:xfrm>
            <a:custGeom>
              <a:rect b="b" l="l" r="r" t="t"/>
              <a:pathLst>
                <a:path extrusionOk="0" h="468" w="3670">
                  <a:moveTo>
                    <a:pt x="0" y="1"/>
                  </a:moveTo>
                  <a:lnTo>
                    <a:pt x="0" y="468"/>
                  </a:lnTo>
                  <a:lnTo>
                    <a:pt x="3670" y="468"/>
                  </a:lnTo>
                  <a:lnTo>
                    <a:pt x="36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9"/>
            <p:cNvSpPr/>
            <p:nvPr/>
          </p:nvSpPr>
          <p:spPr>
            <a:xfrm>
              <a:off x="2466100" y="1715000"/>
              <a:ext cx="91750" cy="4200"/>
            </a:xfrm>
            <a:custGeom>
              <a:rect b="b" l="l" r="r" t="t"/>
              <a:pathLst>
                <a:path extrusionOk="0" h="168" w="3670">
                  <a:moveTo>
                    <a:pt x="0" y="1"/>
                  </a:moveTo>
                  <a:lnTo>
                    <a:pt x="0" y="167"/>
                  </a:lnTo>
                  <a:lnTo>
                    <a:pt x="3670" y="167"/>
                  </a:lnTo>
                  <a:lnTo>
                    <a:pt x="36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9"/>
            <p:cNvSpPr/>
            <p:nvPr/>
          </p:nvSpPr>
          <p:spPr>
            <a:xfrm>
              <a:off x="2466100" y="1725000"/>
              <a:ext cx="91750" cy="4200"/>
            </a:xfrm>
            <a:custGeom>
              <a:rect b="b" l="l" r="r" t="t"/>
              <a:pathLst>
                <a:path extrusionOk="0" h="168" w="3670">
                  <a:moveTo>
                    <a:pt x="0" y="1"/>
                  </a:moveTo>
                  <a:lnTo>
                    <a:pt x="0" y="168"/>
                  </a:lnTo>
                  <a:lnTo>
                    <a:pt x="3670" y="168"/>
                  </a:lnTo>
                  <a:lnTo>
                    <a:pt x="36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9"/>
            <p:cNvSpPr/>
            <p:nvPr/>
          </p:nvSpPr>
          <p:spPr>
            <a:xfrm>
              <a:off x="2466100" y="1735025"/>
              <a:ext cx="91750" cy="4175"/>
            </a:xfrm>
            <a:custGeom>
              <a:rect b="b" l="l" r="r" t="t"/>
              <a:pathLst>
                <a:path extrusionOk="0" h="167" w="3670">
                  <a:moveTo>
                    <a:pt x="0" y="0"/>
                  </a:moveTo>
                  <a:lnTo>
                    <a:pt x="0" y="167"/>
                  </a:lnTo>
                  <a:lnTo>
                    <a:pt x="3670" y="167"/>
                  </a:lnTo>
                  <a:lnTo>
                    <a:pt x="36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9"/>
            <p:cNvSpPr/>
            <p:nvPr/>
          </p:nvSpPr>
          <p:spPr>
            <a:xfrm>
              <a:off x="2466100" y="1745850"/>
              <a:ext cx="91750" cy="4200"/>
            </a:xfrm>
            <a:custGeom>
              <a:rect b="b" l="l" r="r" t="t"/>
              <a:pathLst>
                <a:path extrusionOk="0" h="168" w="3670">
                  <a:moveTo>
                    <a:pt x="0" y="1"/>
                  </a:moveTo>
                  <a:lnTo>
                    <a:pt x="0" y="168"/>
                  </a:lnTo>
                  <a:lnTo>
                    <a:pt x="3670" y="168"/>
                  </a:lnTo>
                  <a:lnTo>
                    <a:pt x="36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9"/>
            <p:cNvSpPr/>
            <p:nvPr/>
          </p:nvSpPr>
          <p:spPr>
            <a:xfrm>
              <a:off x="2466100" y="1755025"/>
              <a:ext cx="91750" cy="4200"/>
            </a:xfrm>
            <a:custGeom>
              <a:rect b="b" l="l" r="r" t="t"/>
              <a:pathLst>
                <a:path extrusionOk="0" h="168" w="3670">
                  <a:moveTo>
                    <a:pt x="0" y="1"/>
                  </a:moveTo>
                  <a:lnTo>
                    <a:pt x="0" y="168"/>
                  </a:lnTo>
                  <a:lnTo>
                    <a:pt x="3670" y="168"/>
                  </a:lnTo>
                  <a:lnTo>
                    <a:pt x="36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9"/>
            <p:cNvSpPr/>
            <p:nvPr/>
          </p:nvSpPr>
          <p:spPr>
            <a:xfrm>
              <a:off x="2466100" y="1768375"/>
              <a:ext cx="91750" cy="9200"/>
            </a:xfrm>
            <a:custGeom>
              <a:rect b="b" l="l" r="r" t="t"/>
              <a:pathLst>
                <a:path extrusionOk="0" h="368" w="3670">
                  <a:moveTo>
                    <a:pt x="0" y="0"/>
                  </a:moveTo>
                  <a:lnTo>
                    <a:pt x="0" y="367"/>
                  </a:lnTo>
                  <a:lnTo>
                    <a:pt x="3670" y="367"/>
                  </a:lnTo>
                  <a:lnTo>
                    <a:pt x="36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9"/>
            <p:cNvSpPr/>
            <p:nvPr/>
          </p:nvSpPr>
          <p:spPr>
            <a:xfrm>
              <a:off x="2466100" y="1800075"/>
              <a:ext cx="91750" cy="4175"/>
            </a:xfrm>
            <a:custGeom>
              <a:rect b="b" l="l" r="r" t="t"/>
              <a:pathLst>
                <a:path extrusionOk="0" h="167" w="3670">
                  <a:moveTo>
                    <a:pt x="0" y="0"/>
                  </a:moveTo>
                  <a:lnTo>
                    <a:pt x="0" y="167"/>
                  </a:lnTo>
                  <a:lnTo>
                    <a:pt x="3670" y="167"/>
                  </a:lnTo>
                  <a:lnTo>
                    <a:pt x="36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9"/>
            <p:cNvSpPr/>
            <p:nvPr/>
          </p:nvSpPr>
          <p:spPr>
            <a:xfrm>
              <a:off x="2466100" y="1788400"/>
              <a:ext cx="91750" cy="4175"/>
            </a:xfrm>
            <a:custGeom>
              <a:rect b="b" l="l" r="r" t="t"/>
              <a:pathLst>
                <a:path extrusionOk="0" h="167" w="3670">
                  <a:moveTo>
                    <a:pt x="0" y="0"/>
                  </a:moveTo>
                  <a:lnTo>
                    <a:pt x="0" y="167"/>
                  </a:lnTo>
                  <a:lnTo>
                    <a:pt x="3670" y="167"/>
                  </a:lnTo>
                  <a:lnTo>
                    <a:pt x="36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9"/>
            <p:cNvSpPr/>
            <p:nvPr/>
          </p:nvSpPr>
          <p:spPr>
            <a:xfrm>
              <a:off x="2466100" y="1809225"/>
              <a:ext cx="91750" cy="4200"/>
            </a:xfrm>
            <a:custGeom>
              <a:rect b="b" l="l" r="r" t="t"/>
              <a:pathLst>
                <a:path extrusionOk="0" h="168" w="3670">
                  <a:moveTo>
                    <a:pt x="0" y="1"/>
                  </a:moveTo>
                  <a:lnTo>
                    <a:pt x="0" y="168"/>
                  </a:lnTo>
                  <a:lnTo>
                    <a:pt x="3670" y="168"/>
                  </a:lnTo>
                  <a:lnTo>
                    <a:pt x="36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9"/>
            <p:cNvSpPr/>
            <p:nvPr/>
          </p:nvSpPr>
          <p:spPr>
            <a:xfrm>
              <a:off x="2466100" y="1819250"/>
              <a:ext cx="91750" cy="4200"/>
            </a:xfrm>
            <a:custGeom>
              <a:rect b="b" l="l" r="r" t="t"/>
              <a:pathLst>
                <a:path extrusionOk="0" h="168" w="3670">
                  <a:moveTo>
                    <a:pt x="0" y="0"/>
                  </a:moveTo>
                  <a:lnTo>
                    <a:pt x="0" y="167"/>
                  </a:lnTo>
                  <a:lnTo>
                    <a:pt x="3670" y="167"/>
                  </a:lnTo>
                  <a:lnTo>
                    <a:pt x="36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9"/>
            <p:cNvSpPr/>
            <p:nvPr/>
          </p:nvSpPr>
          <p:spPr>
            <a:xfrm>
              <a:off x="2466100" y="1830075"/>
              <a:ext cx="91750" cy="4200"/>
            </a:xfrm>
            <a:custGeom>
              <a:rect b="b" l="l" r="r" t="t"/>
              <a:pathLst>
                <a:path extrusionOk="0" h="168" w="3670">
                  <a:moveTo>
                    <a:pt x="0" y="1"/>
                  </a:moveTo>
                  <a:lnTo>
                    <a:pt x="0" y="168"/>
                  </a:lnTo>
                  <a:lnTo>
                    <a:pt x="3670" y="168"/>
                  </a:lnTo>
                  <a:lnTo>
                    <a:pt x="36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9"/>
            <p:cNvSpPr/>
            <p:nvPr/>
          </p:nvSpPr>
          <p:spPr>
            <a:xfrm>
              <a:off x="2466100" y="1840100"/>
              <a:ext cx="91750" cy="4175"/>
            </a:xfrm>
            <a:custGeom>
              <a:rect b="b" l="l" r="r" t="t"/>
              <a:pathLst>
                <a:path extrusionOk="0" h="167" w="3670">
                  <a:moveTo>
                    <a:pt x="0" y="0"/>
                  </a:moveTo>
                  <a:lnTo>
                    <a:pt x="0" y="167"/>
                  </a:lnTo>
                  <a:lnTo>
                    <a:pt x="3670" y="167"/>
                  </a:lnTo>
                  <a:lnTo>
                    <a:pt x="36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9"/>
            <p:cNvSpPr/>
            <p:nvPr/>
          </p:nvSpPr>
          <p:spPr>
            <a:xfrm>
              <a:off x="2466100" y="1847600"/>
              <a:ext cx="91750" cy="9200"/>
            </a:xfrm>
            <a:custGeom>
              <a:rect b="b" l="l" r="r" t="t"/>
              <a:pathLst>
                <a:path extrusionOk="0" h="368" w="3670">
                  <a:moveTo>
                    <a:pt x="0" y="0"/>
                  </a:moveTo>
                  <a:lnTo>
                    <a:pt x="0" y="367"/>
                  </a:lnTo>
                  <a:lnTo>
                    <a:pt x="3670" y="367"/>
                  </a:lnTo>
                  <a:lnTo>
                    <a:pt x="36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9"/>
            <p:cNvSpPr/>
            <p:nvPr/>
          </p:nvSpPr>
          <p:spPr>
            <a:xfrm>
              <a:off x="2466100" y="1860950"/>
              <a:ext cx="91750" cy="9200"/>
            </a:xfrm>
            <a:custGeom>
              <a:rect b="b" l="l" r="r" t="t"/>
              <a:pathLst>
                <a:path extrusionOk="0" h="368" w="3670">
                  <a:moveTo>
                    <a:pt x="0" y="0"/>
                  </a:moveTo>
                  <a:lnTo>
                    <a:pt x="0" y="367"/>
                  </a:lnTo>
                  <a:lnTo>
                    <a:pt x="3670" y="367"/>
                  </a:lnTo>
                  <a:lnTo>
                    <a:pt x="36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9"/>
            <p:cNvSpPr/>
            <p:nvPr/>
          </p:nvSpPr>
          <p:spPr>
            <a:xfrm>
              <a:off x="2466100" y="1877625"/>
              <a:ext cx="91750" cy="14200"/>
            </a:xfrm>
            <a:custGeom>
              <a:rect b="b" l="l" r="r" t="t"/>
              <a:pathLst>
                <a:path extrusionOk="0" h="568" w="3670">
                  <a:moveTo>
                    <a:pt x="0" y="0"/>
                  </a:moveTo>
                  <a:lnTo>
                    <a:pt x="0" y="567"/>
                  </a:lnTo>
                  <a:lnTo>
                    <a:pt x="3670" y="567"/>
                  </a:lnTo>
                  <a:lnTo>
                    <a:pt x="36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9"/>
            <p:cNvSpPr/>
            <p:nvPr/>
          </p:nvSpPr>
          <p:spPr>
            <a:xfrm>
              <a:off x="1866500" y="1704900"/>
              <a:ext cx="65075" cy="71850"/>
            </a:xfrm>
            <a:custGeom>
              <a:rect b="b" l="l" r="r" t="t"/>
              <a:pathLst>
                <a:path extrusionOk="0" h="2874" w="2603">
                  <a:moveTo>
                    <a:pt x="1428" y="0"/>
                  </a:moveTo>
                  <a:cubicBezTo>
                    <a:pt x="1206" y="0"/>
                    <a:pt x="1035" y="171"/>
                    <a:pt x="1035" y="171"/>
                  </a:cubicBezTo>
                  <a:lnTo>
                    <a:pt x="1" y="1806"/>
                  </a:lnTo>
                  <a:lnTo>
                    <a:pt x="1635" y="2873"/>
                  </a:lnTo>
                  <a:lnTo>
                    <a:pt x="2603" y="1339"/>
                  </a:lnTo>
                  <a:cubicBezTo>
                    <a:pt x="2336" y="738"/>
                    <a:pt x="1869" y="204"/>
                    <a:pt x="1602" y="38"/>
                  </a:cubicBezTo>
                  <a:cubicBezTo>
                    <a:pt x="1542" y="11"/>
                    <a:pt x="1483" y="0"/>
                    <a:pt x="14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9"/>
            <p:cNvSpPr/>
            <p:nvPr/>
          </p:nvSpPr>
          <p:spPr>
            <a:xfrm>
              <a:off x="1911525" y="1699150"/>
              <a:ext cx="100100" cy="68425"/>
            </a:xfrm>
            <a:custGeom>
              <a:rect b="b" l="l" r="r" t="t"/>
              <a:pathLst>
                <a:path extrusionOk="0" h="2737" w="4004">
                  <a:moveTo>
                    <a:pt x="1" y="1"/>
                  </a:moveTo>
                  <a:cubicBezTo>
                    <a:pt x="1035" y="535"/>
                    <a:pt x="1602" y="2269"/>
                    <a:pt x="1502" y="2269"/>
                  </a:cubicBezTo>
                  <a:lnTo>
                    <a:pt x="1035" y="2603"/>
                  </a:lnTo>
                  <a:lnTo>
                    <a:pt x="3003" y="2736"/>
                  </a:lnTo>
                  <a:lnTo>
                    <a:pt x="4004" y="968"/>
                  </a:lnTo>
                  <a:lnTo>
                    <a:pt x="3370" y="1268"/>
                  </a:lnTo>
                  <a:cubicBezTo>
                    <a:pt x="2970" y="101"/>
                    <a:pt x="2336" y="1"/>
                    <a:pt x="23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9"/>
            <p:cNvSpPr/>
            <p:nvPr/>
          </p:nvSpPr>
          <p:spPr>
            <a:xfrm>
              <a:off x="1973250" y="1757525"/>
              <a:ext cx="70900" cy="64350"/>
            </a:xfrm>
            <a:custGeom>
              <a:rect b="b" l="l" r="r" t="t"/>
              <a:pathLst>
                <a:path extrusionOk="0" h="2574" w="2836">
                  <a:moveTo>
                    <a:pt x="1702" y="1"/>
                  </a:moveTo>
                  <a:lnTo>
                    <a:pt x="0" y="1002"/>
                  </a:lnTo>
                  <a:lnTo>
                    <a:pt x="1001" y="2569"/>
                  </a:lnTo>
                  <a:cubicBezTo>
                    <a:pt x="1056" y="2572"/>
                    <a:pt x="1111" y="2574"/>
                    <a:pt x="1165" y="2574"/>
                  </a:cubicBezTo>
                  <a:cubicBezTo>
                    <a:pt x="1742" y="2574"/>
                    <a:pt x="2295" y="2419"/>
                    <a:pt x="2569" y="2236"/>
                  </a:cubicBezTo>
                  <a:cubicBezTo>
                    <a:pt x="2836" y="2036"/>
                    <a:pt x="2702" y="1669"/>
                    <a:pt x="2702" y="1669"/>
                  </a:cubicBezTo>
                  <a:lnTo>
                    <a:pt x="17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9"/>
            <p:cNvSpPr/>
            <p:nvPr/>
          </p:nvSpPr>
          <p:spPr>
            <a:xfrm>
              <a:off x="1946550" y="1817575"/>
              <a:ext cx="94275" cy="83425"/>
            </a:xfrm>
            <a:custGeom>
              <a:rect b="b" l="l" r="r" t="t"/>
              <a:pathLst>
                <a:path extrusionOk="0" h="3337" w="3771">
                  <a:moveTo>
                    <a:pt x="1068" y="1"/>
                  </a:moveTo>
                  <a:lnTo>
                    <a:pt x="1" y="1668"/>
                  </a:lnTo>
                  <a:lnTo>
                    <a:pt x="1135" y="3336"/>
                  </a:lnTo>
                  <a:lnTo>
                    <a:pt x="1135" y="2569"/>
                  </a:lnTo>
                  <a:cubicBezTo>
                    <a:pt x="1316" y="2588"/>
                    <a:pt x="1478" y="2596"/>
                    <a:pt x="1623" y="2596"/>
                  </a:cubicBezTo>
                  <a:cubicBezTo>
                    <a:pt x="2491" y="2596"/>
                    <a:pt x="2736" y="2302"/>
                    <a:pt x="2736" y="2302"/>
                  </a:cubicBezTo>
                  <a:lnTo>
                    <a:pt x="3770" y="134"/>
                  </a:lnTo>
                  <a:lnTo>
                    <a:pt x="3770" y="134"/>
                  </a:lnTo>
                  <a:cubicBezTo>
                    <a:pt x="3238" y="538"/>
                    <a:pt x="2464" y="628"/>
                    <a:pt x="1886" y="628"/>
                  </a:cubicBezTo>
                  <a:cubicBezTo>
                    <a:pt x="1413" y="628"/>
                    <a:pt x="1072" y="568"/>
                    <a:pt x="1102" y="568"/>
                  </a:cubicBezTo>
                  <a:lnTo>
                    <a:pt x="10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9"/>
            <p:cNvSpPr/>
            <p:nvPr/>
          </p:nvSpPr>
          <p:spPr>
            <a:xfrm>
              <a:off x="1874850" y="1834250"/>
              <a:ext cx="60050" cy="48400"/>
            </a:xfrm>
            <a:custGeom>
              <a:rect b="b" l="l" r="r" t="t"/>
              <a:pathLst>
                <a:path extrusionOk="0" h="1936" w="2402">
                  <a:moveTo>
                    <a:pt x="601" y="1"/>
                  </a:moveTo>
                  <a:cubicBezTo>
                    <a:pt x="234" y="501"/>
                    <a:pt x="0" y="1202"/>
                    <a:pt x="67" y="1535"/>
                  </a:cubicBezTo>
                  <a:cubicBezTo>
                    <a:pt x="67" y="1902"/>
                    <a:pt x="434" y="1935"/>
                    <a:pt x="434" y="1935"/>
                  </a:cubicBezTo>
                  <a:lnTo>
                    <a:pt x="2402" y="1935"/>
                  </a:lnTo>
                  <a:lnTo>
                    <a:pt x="24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9"/>
            <p:cNvSpPr/>
            <p:nvPr/>
          </p:nvSpPr>
          <p:spPr>
            <a:xfrm>
              <a:off x="1830650" y="1771700"/>
              <a:ext cx="77575" cy="100950"/>
            </a:xfrm>
            <a:custGeom>
              <a:rect b="b" l="l" r="r" t="t"/>
              <a:pathLst>
                <a:path extrusionOk="0" h="4038" w="3103">
                  <a:moveTo>
                    <a:pt x="2169" y="1"/>
                  </a:moveTo>
                  <a:lnTo>
                    <a:pt x="167" y="134"/>
                  </a:lnTo>
                  <a:lnTo>
                    <a:pt x="734" y="501"/>
                  </a:lnTo>
                  <a:cubicBezTo>
                    <a:pt x="0" y="1535"/>
                    <a:pt x="234" y="2069"/>
                    <a:pt x="234" y="2069"/>
                  </a:cubicBezTo>
                  <a:lnTo>
                    <a:pt x="1501" y="4037"/>
                  </a:lnTo>
                  <a:cubicBezTo>
                    <a:pt x="1368" y="2870"/>
                    <a:pt x="2535" y="1502"/>
                    <a:pt x="2569" y="1502"/>
                  </a:cubicBezTo>
                  <a:lnTo>
                    <a:pt x="3103" y="1702"/>
                  </a:lnTo>
                  <a:lnTo>
                    <a:pt x="21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69"/>
          <p:cNvGrpSpPr/>
          <p:nvPr/>
        </p:nvGrpSpPr>
        <p:grpSpPr>
          <a:xfrm>
            <a:off x="2788817" y="2296877"/>
            <a:ext cx="828645" cy="832140"/>
            <a:chOff x="3265000" y="957800"/>
            <a:chExt cx="989900" cy="994075"/>
          </a:xfrm>
        </p:grpSpPr>
        <p:sp>
          <p:nvSpPr>
            <p:cNvPr id="1412" name="Google Shape;1412;p69"/>
            <p:cNvSpPr/>
            <p:nvPr/>
          </p:nvSpPr>
          <p:spPr>
            <a:xfrm>
              <a:off x="3265000" y="1209650"/>
              <a:ext cx="668000" cy="742225"/>
            </a:xfrm>
            <a:custGeom>
              <a:rect b="b" l="l" r="r" t="t"/>
              <a:pathLst>
                <a:path extrusionOk="0" h="29689" w="26720">
                  <a:moveTo>
                    <a:pt x="1" y="0"/>
                  </a:moveTo>
                  <a:lnTo>
                    <a:pt x="1" y="22983"/>
                  </a:lnTo>
                  <a:lnTo>
                    <a:pt x="26720" y="29688"/>
                  </a:lnTo>
                  <a:lnTo>
                    <a:pt x="26720" y="6705"/>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9"/>
            <p:cNvSpPr/>
            <p:nvPr/>
          </p:nvSpPr>
          <p:spPr>
            <a:xfrm>
              <a:off x="3265000" y="957800"/>
              <a:ext cx="989900" cy="419475"/>
            </a:xfrm>
            <a:custGeom>
              <a:rect b="b" l="l" r="r" t="t"/>
              <a:pathLst>
                <a:path extrusionOk="0" h="16779" w="39596">
                  <a:moveTo>
                    <a:pt x="12910" y="0"/>
                  </a:moveTo>
                  <a:lnTo>
                    <a:pt x="1" y="10074"/>
                  </a:lnTo>
                  <a:lnTo>
                    <a:pt x="26720" y="16779"/>
                  </a:lnTo>
                  <a:lnTo>
                    <a:pt x="39596" y="6705"/>
                  </a:lnTo>
                  <a:lnTo>
                    <a:pt x="129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9"/>
            <p:cNvSpPr/>
            <p:nvPr/>
          </p:nvSpPr>
          <p:spPr>
            <a:xfrm>
              <a:off x="3454300" y="1005325"/>
              <a:ext cx="563775" cy="312750"/>
            </a:xfrm>
            <a:custGeom>
              <a:rect b="b" l="l" r="r" t="t"/>
              <a:pathLst>
                <a:path extrusionOk="0" h="12510" w="22551">
                  <a:moveTo>
                    <a:pt x="12943" y="1"/>
                  </a:moveTo>
                  <a:lnTo>
                    <a:pt x="1" y="10108"/>
                  </a:lnTo>
                  <a:lnTo>
                    <a:pt x="9541" y="12510"/>
                  </a:lnTo>
                  <a:lnTo>
                    <a:pt x="22550" y="2436"/>
                  </a:lnTo>
                  <a:lnTo>
                    <a:pt x="129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9"/>
            <p:cNvSpPr/>
            <p:nvPr/>
          </p:nvSpPr>
          <p:spPr>
            <a:xfrm>
              <a:off x="3556875" y="1030350"/>
              <a:ext cx="351950" cy="261875"/>
            </a:xfrm>
            <a:custGeom>
              <a:rect b="b" l="l" r="r" t="t"/>
              <a:pathLst>
                <a:path extrusionOk="0" h="10475" w="14078">
                  <a:moveTo>
                    <a:pt x="12876" y="0"/>
                  </a:moveTo>
                  <a:lnTo>
                    <a:pt x="1" y="10141"/>
                  </a:lnTo>
                  <a:lnTo>
                    <a:pt x="1268" y="10475"/>
                  </a:lnTo>
                  <a:lnTo>
                    <a:pt x="14077" y="301"/>
                  </a:lnTo>
                  <a:lnTo>
                    <a:pt x="128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9"/>
            <p:cNvSpPr/>
            <p:nvPr/>
          </p:nvSpPr>
          <p:spPr>
            <a:xfrm>
              <a:off x="3454300" y="1258000"/>
              <a:ext cx="242700" cy="215200"/>
            </a:xfrm>
            <a:custGeom>
              <a:rect b="b" l="l" r="r" t="t"/>
              <a:pathLst>
                <a:path extrusionOk="0" h="8608" w="9708">
                  <a:moveTo>
                    <a:pt x="1" y="1"/>
                  </a:moveTo>
                  <a:lnTo>
                    <a:pt x="201" y="6172"/>
                  </a:lnTo>
                  <a:lnTo>
                    <a:pt x="9708" y="8607"/>
                  </a:lnTo>
                  <a:lnTo>
                    <a:pt x="9541" y="2403"/>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9"/>
            <p:cNvSpPr/>
            <p:nvPr/>
          </p:nvSpPr>
          <p:spPr>
            <a:xfrm>
              <a:off x="3932975" y="1125425"/>
              <a:ext cx="321925" cy="826450"/>
            </a:xfrm>
            <a:custGeom>
              <a:rect b="b" l="l" r="r" t="t"/>
              <a:pathLst>
                <a:path extrusionOk="0" h="33058" w="12877">
                  <a:moveTo>
                    <a:pt x="12877" y="0"/>
                  </a:moveTo>
                  <a:lnTo>
                    <a:pt x="1" y="10074"/>
                  </a:lnTo>
                  <a:lnTo>
                    <a:pt x="1" y="33057"/>
                  </a:lnTo>
                  <a:lnTo>
                    <a:pt x="12877" y="22950"/>
                  </a:lnTo>
                  <a:lnTo>
                    <a:pt x="12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9"/>
            <p:cNvSpPr/>
            <p:nvPr/>
          </p:nvSpPr>
          <p:spPr>
            <a:xfrm>
              <a:off x="3801225" y="1674975"/>
              <a:ext cx="83400" cy="30050"/>
            </a:xfrm>
            <a:custGeom>
              <a:rect b="b" l="l" r="r" t="t"/>
              <a:pathLst>
                <a:path extrusionOk="0" h="1202" w="3336">
                  <a:moveTo>
                    <a:pt x="0" y="0"/>
                  </a:moveTo>
                  <a:lnTo>
                    <a:pt x="0" y="401"/>
                  </a:lnTo>
                  <a:lnTo>
                    <a:pt x="3336" y="1201"/>
                  </a:lnTo>
                  <a:lnTo>
                    <a:pt x="3336" y="768"/>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9"/>
            <p:cNvSpPr/>
            <p:nvPr/>
          </p:nvSpPr>
          <p:spPr>
            <a:xfrm>
              <a:off x="3801225" y="1688325"/>
              <a:ext cx="83400" cy="24200"/>
            </a:xfrm>
            <a:custGeom>
              <a:rect b="b" l="l" r="r" t="t"/>
              <a:pathLst>
                <a:path extrusionOk="0" h="968" w="3336">
                  <a:moveTo>
                    <a:pt x="0" y="0"/>
                  </a:moveTo>
                  <a:lnTo>
                    <a:pt x="0" y="167"/>
                  </a:lnTo>
                  <a:lnTo>
                    <a:pt x="3336" y="968"/>
                  </a:lnTo>
                  <a:lnTo>
                    <a:pt x="3336" y="80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9"/>
            <p:cNvSpPr/>
            <p:nvPr/>
          </p:nvSpPr>
          <p:spPr>
            <a:xfrm>
              <a:off x="3801225" y="1697500"/>
              <a:ext cx="83400" cy="24200"/>
            </a:xfrm>
            <a:custGeom>
              <a:rect b="b" l="l" r="r" t="t"/>
              <a:pathLst>
                <a:path extrusionOk="0" h="968" w="3336">
                  <a:moveTo>
                    <a:pt x="0" y="0"/>
                  </a:moveTo>
                  <a:lnTo>
                    <a:pt x="0" y="134"/>
                  </a:lnTo>
                  <a:lnTo>
                    <a:pt x="3336" y="967"/>
                  </a:lnTo>
                  <a:lnTo>
                    <a:pt x="3336" y="80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9"/>
            <p:cNvSpPr/>
            <p:nvPr/>
          </p:nvSpPr>
          <p:spPr>
            <a:xfrm>
              <a:off x="3801225" y="1705825"/>
              <a:ext cx="83400" cy="24225"/>
            </a:xfrm>
            <a:custGeom>
              <a:rect b="b" l="l" r="r" t="t"/>
              <a:pathLst>
                <a:path extrusionOk="0" h="969" w="3336">
                  <a:moveTo>
                    <a:pt x="0" y="1"/>
                  </a:moveTo>
                  <a:lnTo>
                    <a:pt x="0" y="167"/>
                  </a:lnTo>
                  <a:lnTo>
                    <a:pt x="3336" y="968"/>
                  </a:lnTo>
                  <a:lnTo>
                    <a:pt x="3336" y="80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9"/>
            <p:cNvSpPr/>
            <p:nvPr/>
          </p:nvSpPr>
          <p:spPr>
            <a:xfrm>
              <a:off x="3801225" y="1715000"/>
              <a:ext cx="83400" cy="24200"/>
            </a:xfrm>
            <a:custGeom>
              <a:rect b="b" l="l" r="r" t="t"/>
              <a:pathLst>
                <a:path extrusionOk="0" h="968" w="3336">
                  <a:moveTo>
                    <a:pt x="0" y="1"/>
                  </a:moveTo>
                  <a:lnTo>
                    <a:pt x="0" y="167"/>
                  </a:lnTo>
                  <a:lnTo>
                    <a:pt x="3336" y="968"/>
                  </a:lnTo>
                  <a:lnTo>
                    <a:pt x="3336" y="835"/>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9"/>
            <p:cNvSpPr/>
            <p:nvPr/>
          </p:nvSpPr>
          <p:spPr>
            <a:xfrm>
              <a:off x="3801225" y="1725000"/>
              <a:ext cx="83400" cy="23375"/>
            </a:xfrm>
            <a:custGeom>
              <a:rect b="b" l="l" r="r" t="t"/>
              <a:pathLst>
                <a:path extrusionOk="0" h="935" w="3336">
                  <a:moveTo>
                    <a:pt x="0" y="1"/>
                  </a:moveTo>
                  <a:lnTo>
                    <a:pt x="0" y="168"/>
                  </a:lnTo>
                  <a:lnTo>
                    <a:pt x="3336" y="935"/>
                  </a:lnTo>
                  <a:lnTo>
                    <a:pt x="3336" y="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9"/>
            <p:cNvSpPr/>
            <p:nvPr/>
          </p:nvSpPr>
          <p:spPr>
            <a:xfrm>
              <a:off x="3801225" y="1737525"/>
              <a:ext cx="83400" cy="29200"/>
            </a:xfrm>
            <a:custGeom>
              <a:rect b="b" l="l" r="r" t="t"/>
              <a:pathLst>
                <a:path extrusionOk="0" h="1168" w="3336">
                  <a:moveTo>
                    <a:pt x="0" y="0"/>
                  </a:moveTo>
                  <a:lnTo>
                    <a:pt x="0" y="367"/>
                  </a:lnTo>
                  <a:lnTo>
                    <a:pt x="3336" y="1168"/>
                  </a:lnTo>
                  <a:lnTo>
                    <a:pt x="3336" y="76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9"/>
            <p:cNvSpPr/>
            <p:nvPr/>
          </p:nvSpPr>
          <p:spPr>
            <a:xfrm>
              <a:off x="3801225" y="1765050"/>
              <a:ext cx="83400" cy="24200"/>
            </a:xfrm>
            <a:custGeom>
              <a:rect b="b" l="l" r="r" t="t"/>
              <a:pathLst>
                <a:path extrusionOk="0" h="968" w="3336">
                  <a:moveTo>
                    <a:pt x="0" y="0"/>
                  </a:moveTo>
                  <a:lnTo>
                    <a:pt x="0" y="167"/>
                  </a:lnTo>
                  <a:lnTo>
                    <a:pt x="3336" y="967"/>
                  </a:lnTo>
                  <a:lnTo>
                    <a:pt x="3336" y="80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9"/>
            <p:cNvSpPr/>
            <p:nvPr/>
          </p:nvSpPr>
          <p:spPr>
            <a:xfrm>
              <a:off x="3801225" y="1755025"/>
              <a:ext cx="83400" cy="24225"/>
            </a:xfrm>
            <a:custGeom>
              <a:rect b="b" l="l" r="r" t="t"/>
              <a:pathLst>
                <a:path extrusionOk="0" h="969" w="3336">
                  <a:moveTo>
                    <a:pt x="0" y="1"/>
                  </a:moveTo>
                  <a:lnTo>
                    <a:pt x="0" y="168"/>
                  </a:lnTo>
                  <a:lnTo>
                    <a:pt x="3336" y="968"/>
                  </a:lnTo>
                  <a:lnTo>
                    <a:pt x="3336" y="80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9"/>
            <p:cNvSpPr/>
            <p:nvPr/>
          </p:nvSpPr>
          <p:spPr>
            <a:xfrm>
              <a:off x="3801225" y="1773375"/>
              <a:ext cx="83400" cy="24200"/>
            </a:xfrm>
            <a:custGeom>
              <a:rect b="b" l="l" r="r" t="t"/>
              <a:pathLst>
                <a:path extrusionOk="0" h="968" w="3336">
                  <a:moveTo>
                    <a:pt x="0" y="1"/>
                  </a:moveTo>
                  <a:lnTo>
                    <a:pt x="0" y="167"/>
                  </a:lnTo>
                  <a:lnTo>
                    <a:pt x="3336" y="968"/>
                  </a:lnTo>
                  <a:lnTo>
                    <a:pt x="3336" y="835"/>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9"/>
            <p:cNvSpPr/>
            <p:nvPr/>
          </p:nvSpPr>
          <p:spPr>
            <a:xfrm>
              <a:off x="3801225" y="1782550"/>
              <a:ext cx="83400" cy="24200"/>
            </a:xfrm>
            <a:custGeom>
              <a:rect b="b" l="l" r="r" t="t"/>
              <a:pathLst>
                <a:path extrusionOk="0" h="968" w="3336">
                  <a:moveTo>
                    <a:pt x="0" y="1"/>
                  </a:moveTo>
                  <a:lnTo>
                    <a:pt x="0" y="201"/>
                  </a:lnTo>
                  <a:lnTo>
                    <a:pt x="3336" y="968"/>
                  </a:lnTo>
                  <a:lnTo>
                    <a:pt x="3336" y="80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9"/>
            <p:cNvSpPr/>
            <p:nvPr/>
          </p:nvSpPr>
          <p:spPr>
            <a:xfrm>
              <a:off x="3801225" y="1792550"/>
              <a:ext cx="83400" cy="24225"/>
            </a:xfrm>
            <a:custGeom>
              <a:rect b="b" l="l" r="r" t="t"/>
              <a:pathLst>
                <a:path extrusionOk="0" h="969" w="3336">
                  <a:moveTo>
                    <a:pt x="0" y="1"/>
                  </a:moveTo>
                  <a:lnTo>
                    <a:pt x="0" y="168"/>
                  </a:lnTo>
                  <a:lnTo>
                    <a:pt x="3336" y="968"/>
                  </a:lnTo>
                  <a:lnTo>
                    <a:pt x="3336" y="835"/>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9"/>
            <p:cNvSpPr/>
            <p:nvPr/>
          </p:nvSpPr>
          <p:spPr>
            <a:xfrm>
              <a:off x="3801225" y="1801725"/>
              <a:ext cx="83400" cy="24225"/>
            </a:xfrm>
            <a:custGeom>
              <a:rect b="b" l="l" r="r" t="t"/>
              <a:pathLst>
                <a:path extrusionOk="0" h="969" w="3336">
                  <a:moveTo>
                    <a:pt x="0" y="1"/>
                  </a:moveTo>
                  <a:lnTo>
                    <a:pt x="0" y="168"/>
                  </a:lnTo>
                  <a:lnTo>
                    <a:pt x="3336" y="968"/>
                  </a:lnTo>
                  <a:lnTo>
                    <a:pt x="3336" y="80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9"/>
            <p:cNvSpPr/>
            <p:nvPr/>
          </p:nvSpPr>
          <p:spPr>
            <a:xfrm>
              <a:off x="3801225" y="1808400"/>
              <a:ext cx="83400" cy="29225"/>
            </a:xfrm>
            <a:custGeom>
              <a:rect b="b" l="l" r="r" t="t"/>
              <a:pathLst>
                <a:path extrusionOk="0" h="1169" w="3336">
                  <a:moveTo>
                    <a:pt x="0" y="1"/>
                  </a:moveTo>
                  <a:lnTo>
                    <a:pt x="0" y="368"/>
                  </a:lnTo>
                  <a:lnTo>
                    <a:pt x="3336" y="1168"/>
                  </a:lnTo>
                  <a:lnTo>
                    <a:pt x="3336" y="835"/>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9"/>
            <p:cNvSpPr/>
            <p:nvPr/>
          </p:nvSpPr>
          <p:spPr>
            <a:xfrm>
              <a:off x="3801225" y="1821750"/>
              <a:ext cx="83400" cy="29200"/>
            </a:xfrm>
            <a:custGeom>
              <a:rect b="b" l="l" r="r" t="t"/>
              <a:pathLst>
                <a:path extrusionOk="0" h="1168" w="3336">
                  <a:moveTo>
                    <a:pt x="0" y="0"/>
                  </a:moveTo>
                  <a:lnTo>
                    <a:pt x="0" y="367"/>
                  </a:lnTo>
                  <a:lnTo>
                    <a:pt x="3336" y="1168"/>
                  </a:lnTo>
                  <a:lnTo>
                    <a:pt x="3336" y="80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9"/>
            <p:cNvSpPr/>
            <p:nvPr/>
          </p:nvSpPr>
          <p:spPr>
            <a:xfrm>
              <a:off x="3801225" y="1835925"/>
              <a:ext cx="83400" cy="32550"/>
            </a:xfrm>
            <a:custGeom>
              <a:rect b="b" l="l" r="r" t="t"/>
              <a:pathLst>
                <a:path extrusionOk="0" h="1302" w="3336">
                  <a:moveTo>
                    <a:pt x="0" y="0"/>
                  </a:moveTo>
                  <a:lnTo>
                    <a:pt x="0" y="501"/>
                  </a:lnTo>
                  <a:lnTo>
                    <a:pt x="3336" y="1301"/>
                  </a:lnTo>
                  <a:lnTo>
                    <a:pt x="3336" y="80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9"/>
            <p:cNvSpPr/>
            <p:nvPr/>
          </p:nvSpPr>
          <p:spPr>
            <a:xfrm>
              <a:off x="3338400" y="1575175"/>
              <a:ext cx="60050" cy="67300"/>
            </a:xfrm>
            <a:custGeom>
              <a:rect b="b" l="l" r="r" t="t"/>
              <a:pathLst>
                <a:path extrusionOk="0" h="2692" w="2402">
                  <a:moveTo>
                    <a:pt x="1205" y="1"/>
                  </a:moveTo>
                  <a:cubicBezTo>
                    <a:pt x="1056" y="1"/>
                    <a:pt x="967" y="90"/>
                    <a:pt x="967" y="90"/>
                  </a:cubicBezTo>
                  <a:lnTo>
                    <a:pt x="0" y="1357"/>
                  </a:lnTo>
                  <a:lnTo>
                    <a:pt x="1501" y="2692"/>
                  </a:lnTo>
                  <a:lnTo>
                    <a:pt x="2402" y="1491"/>
                  </a:lnTo>
                  <a:cubicBezTo>
                    <a:pt x="2168" y="890"/>
                    <a:pt x="1768" y="323"/>
                    <a:pt x="1468" y="90"/>
                  </a:cubicBezTo>
                  <a:cubicBezTo>
                    <a:pt x="1368" y="23"/>
                    <a:pt x="1279" y="1"/>
                    <a:pt x="12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9"/>
            <p:cNvSpPr/>
            <p:nvPr/>
          </p:nvSpPr>
          <p:spPr>
            <a:xfrm>
              <a:off x="3379250" y="1573225"/>
              <a:ext cx="91750" cy="78425"/>
            </a:xfrm>
            <a:custGeom>
              <a:rect b="b" l="l" r="r" t="t"/>
              <a:pathLst>
                <a:path extrusionOk="0" h="3137" w="3670">
                  <a:moveTo>
                    <a:pt x="1" y="1"/>
                  </a:moveTo>
                  <a:cubicBezTo>
                    <a:pt x="951" y="722"/>
                    <a:pt x="1419" y="2345"/>
                    <a:pt x="1434" y="2369"/>
                  </a:cubicBezTo>
                  <a:lnTo>
                    <a:pt x="1434" y="2369"/>
                  </a:lnTo>
                  <a:lnTo>
                    <a:pt x="1001" y="2603"/>
                  </a:lnTo>
                  <a:lnTo>
                    <a:pt x="2769" y="3136"/>
                  </a:lnTo>
                  <a:lnTo>
                    <a:pt x="3670" y="1769"/>
                  </a:lnTo>
                  <a:lnTo>
                    <a:pt x="3670" y="1769"/>
                  </a:lnTo>
                  <a:lnTo>
                    <a:pt x="3103" y="1902"/>
                  </a:lnTo>
                  <a:cubicBezTo>
                    <a:pt x="2669" y="701"/>
                    <a:pt x="2135" y="501"/>
                    <a:pt x="2135" y="501"/>
                  </a:cubicBez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9"/>
            <p:cNvSpPr/>
            <p:nvPr/>
          </p:nvSpPr>
          <p:spPr>
            <a:xfrm>
              <a:off x="3435950" y="1649125"/>
              <a:ext cx="64250" cy="57600"/>
            </a:xfrm>
            <a:custGeom>
              <a:rect b="b" l="l" r="r" t="t"/>
              <a:pathLst>
                <a:path extrusionOk="0" h="2304" w="2570">
                  <a:moveTo>
                    <a:pt x="1535" y="0"/>
                  </a:moveTo>
                  <a:lnTo>
                    <a:pt x="1" y="567"/>
                  </a:lnTo>
                  <a:lnTo>
                    <a:pt x="868" y="2169"/>
                  </a:lnTo>
                  <a:cubicBezTo>
                    <a:pt x="1188" y="2263"/>
                    <a:pt x="1528" y="2304"/>
                    <a:pt x="1807" y="2304"/>
                  </a:cubicBezTo>
                  <a:cubicBezTo>
                    <a:pt x="2022" y="2304"/>
                    <a:pt x="2201" y="2279"/>
                    <a:pt x="2302" y="2235"/>
                  </a:cubicBezTo>
                  <a:cubicBezTo>
                    <a:pt x="2569" y="2102"/>
                    <a:pt x="2436" y="1768"/>
                    <a:pt x="2436" y="1768"/>
                  </a:cubicBezTo>
                  <a:lnTo>
                    <a:pt x="15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9"/>
            <p:cNvSpPr/>
            <p:nvPr/>
          </p:nvSpPr>
          <p:spPr>
            <a:xfrm>
              <a:off x="3409275" y="1693325"/>
              <a:ext cx="86750" cy="75900"/>
            </a:xfrm>
            <a:custGeom>
              <a:rect b="b" l="l" r="r" t="t"/>
              <a:pathLst>
                <a:path extrusionOk="0" h="3036" w="3470">
                  <a:moveTo>
                    <a:pt x="934" y="0"/>
                  </a:moveTo>
                  <a:lnTo>
                    <a:pt x="0" y="1301"/>
                  </a:lnTo>
                  <a:lnTo>
                    <a:pt x="1034" y="3036"/>
                  </a:lnTo>
                  <a:lnTo>
                    <a:pt x="1034" y="2369"/>
                  </a:lnTo>
                  <a:cubicBezTo>
                    <a:pt x="1497" y="2518"/>
                    <a:pt x="1826" y="2562"/>
                    <a:pt x="2054" y="2562"/>
                  </a:cubicBezTo>
                  <a:cubicBezTo>
                    <a:pt x="2385" y="2562"/>
                    <a:pt x="2502" y="2469"/>
                    <a:pt x="2502" y="2469"/>
                  </a:cubicBezTo>
                  <a:lnTo>
                    <a:pt x="3470" y="701"/>
                  </a:lnTo>
                  <a:lnTo>
                    <a:pt x="3470" y="701"/>
                  </a:lnTo>
                  <a:cubicBezTo>
                    <a:pt x="3245" y="827"/>
                    <a:pt x="2962" y="873"/>
                    <a:pt x="2669" y="873"/>
                  </a:cubicBezTo>
                  <a:cubicBezTo>
                    <a:pt x="1872" y="873"/>
                    <a:pt x="992" y="534"/>
                    <a:pt x="968" y="534"/>
                  </a:cubicBezTo>
                  <a:lnTo>
                    <a:pt x="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9"/>
            <p:cNvSpPr/>
            <p:nvPr/>
          </p:nvSpPr>
          <p:spPr>
            <a:xfrm>
              <a:off x="3345050" y="1691650"/>
              <a:ext cx="55075" cy="54225"/>
            </a:xfrm>
            <a:custGeom>
              <a:rect b="b" l="l" r="r" t="t"/>
              <a:pathLst>
                <a:path extrusionOk="0" h="2169" w="2203">
                  <a:moveTo>
                    <a:pt x="535" y="1"/>
                  </a:moveTo>
                  <a:cubicBezTo>
                    <a:pt x="201" y="368"/>
                    <a:pt x="1" y="935"/>
                    <a:pt x="34" y="1268"/>
                  </a:cubicBezTo>
                  <a:cubicBezTo>
                    <a:pt x="68" y="1602"/>
                    <a:pt x="401" y="1735"/>
                    <a:pt x="401" y="1735"/>
                  </a:cubicBezTo>
                  <a:lnTo>
                    <a:pt x="2202" y="2169"/>
                  </a:lnTo>
                  <a:lnTo>
                    <a:pt x="2202" y="368"/>
                  </a:lnTo>
                  <a:lnTo>
                    <a:pt x="5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9"/>
            <p:cNvSpPr/>
            <p:nvPr/>
          </p:nvSpPr>
          <p:spPr>
            <a:xfrm>
              <a:off x="3304200" y="1624950"/>
              <a:ext cx="71750" cy="96750"/>
            </a:xfrm>
            <a:custGeom>
              <a:rect b="b" l="l" r="r" t="t"/>
              <a:pathLst>
                <a:path extrusionOk="0" h="3870" w="2870">
                  <a:moveTo>
                    <a:pt x="167" y="0"/>
                  </a:moveTo>
                  <a:lnTo>
                    <a:pt x="701" y="434"/>
                  </a:lnTo>
                  <a:cubicBezTo>
                    <a:pt x="0" y="1201"/>
                    <a:pt x="234" y="1768"/>
                    <a:pt x="234" y="1768"/>
                  </a:cubicBezTo>
                  <a:lnTo>
                    <a:pt x="1435" y="3869"/>
                  </a:lnTo>
                  <a:cubicBezTo>
                    <a:pt x="1303" y="2754"/>
                    <a:pt x="2334" y="1767"/>
                    <a:pt x="2400" y="1767"/>
                  </a:cubicBezTo>
                  <a:cubicBezTo>
                    <a:pt x="2401" y="1767"/>
                    <a:pt x="2402" y="1767"/>
                    <a:pt x="2402" y="1768"/>
                  </a:cubicBezTo>
                  <a:lnTo>
                    <a:pt x="2869" y="2068"/>
                  </a:lnTo>
                  <a:lnTo>
                    <a:pt x="2002" y="334"/>
                  </a:lnTo>
                  <a:lnTo>
                    <a:pt x="1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69"/>
          <p:cNvGrpSpPr/>
          <p:nvPr/>
        </p:nvGrpSpPr>
        <p:grpSpPr>
          <a:xfrm>
            <a:off x="2040723" y="3571075"/>
            <a:ext cx="949397" cy="798614"/>
            <a:chOff x="4730225" y="2351300"/>
            <a:chExt cx="1134150" cy="954025"/>
          </a:xfrm>
        </p:grpSpPr>
        <p:sp>
          <p:nvSpPr>
            <p:cNvPr id="1441" name="Google Shape;1441;p69"/>
            <p:cNvSpPr/>
            <p:nvPr/>
          </p:nvSpPr>
          <p:spPr>
            <a:xfrm>
              <a:off x="4918675" y="2514750"/>
              <a:ext cx="827300" cy="158475"/>
            </a:xfrm>
            <a:custGeom>
              <a:rect b="b" l="l" r="r" t="t"/>
              <a:pathLst>
                <a:path extrusionOk="0" h="6339" w="33092">
                  <a:moveTo>
                    <a:pt x="3437" y="0"/>
                  </a:moveTo>
                  <a:lnTo>
                    <a:pt x="1" y="6338"/>
                  </a:lnTo>
                  <a:lnTo>
                    <a:pt x="33091" y="6338"/>
                  </a:lnTo>
                  <a:lnTo>
                    <a:pt x="296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9"/>
            <p:cNvSpPr/>
            <p:nvPr/>
          </p:nvSpPr>
          <p:spPr>
            <a:xfrm>
              <a:off x="4919525" y="2673200"/>
              <a:ext cx="824775" cy="632125"/>
            </a:xfrm>
            <a:custGeom>
              <a:rect b="b" l="l" r="r" t="t"/>
              <a:pathLst>
                <a:path extrusionOk="0" h="25285" w="32991">
                  <a:moveTo>
                    <a:pt x="0" y="0"/>
                  </a:moveTo>
                  <a:lnTo>
                    <a:pt x="0" y="25285"/>
                  </a:lnTo>
                  <a:lnTo>
                    <a:pt x="32990" y="25285"/>
                  </a:lnTo>
                  <a:lnTo>
                    <a:pt x="329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9"/>
            <p:cNvSpPr/>
            <p:nvPr/>
          </p:nvSpPr>
          <p:spPr>
            <a:xfrm>
              <a:off x="5660050" y="2351300"/>
              <a:ext cx="204325" cy="321925"/>
            </a:xfrm>
            <a:custGeom>
              <a:rect b="b" l="l" r="r" t="t"/>
              <a:pathLst>
                <a:path extrusionOk="0" h="12877" w="8173">
                  <a:moveTo>
                    <a:pt x="4804" y="0"/>
                  </a:moveTo>
                  <a:lnTo>
                    <a:pt x="0" y="6538"/>
                  </a:lnTo>
                  <a:lnTo>
                    <a:pt x="3436" y="12876"/>
                  </a:lnTo>
                  <a:lnTo>
                    <a:pt x="8173" y="6171"/>
                  </a:lnTo>
                  <a:lnTo>
                    <a:pt x="48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9"/>
            <p:cNvSpPr/>
            <p:nvPr/>
          </p:nvSpPr>
          <p:spPr>
            <a:xfrm>
              <a:off x="4730225" y="2514750"/>
              <a:ext cx="274375" cy="284375"/>
            </a:xfrm>
            <a:custGeom>
              <a:rect b="b" l="l" r="r" t="t"/>
              <a:pathLst>
                <a:path extrusionOk="0" h="11375" w="10975">
                  <a:moveTo>
                    <a:pt x="10975" y="0"/>
                  </a:moveTo>
                  <a:lnTo>
                    <a:pt x="4837" y="5704"/>
                  </a:lnTo>
                  <a:lnTo>
                    <a:pt x="0" y="11375"/>
                  </a:lnTo>
                  <a:lnTo>
                    <a:pt x="0" y="11375"/>
                  </a:lnTo>
                  <a:lnTo>
                    <a:pt x="7539" y="6338"/>
                  </a:lnTo>
                  <a:lnTo>
                    <a:pt x="109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9"/>
            <p:cNvSpPr/>
            <p:nvPr/>
          </p:nvSpPr>
          <p:spPr>
            <a:xfrm>
              <a:off x="4920350" y="2673200"/>
              <a:ext cx="823950" cy="340250"/>
            </a:xfrm>
            <a:custGeom>
              <a:rect b="b" l="l" r="r" t="t"/>
              <a:pathLst>
                <a:path extrusionOk="0" h="13610" w="32958">
                  <a:moveTo>
                    <a:pt x="1" y="0"/>
                  </a:moveTo>
                  <a:lnTo>
                    <a:pt x="4270" y="13610"/>
                  </a:lnTo>
                  <a:lnTo>
                    <a:pt x="28621" y="13610"/>
                  </a:lnTo>
                  <a:lnTo>
                    <a:pt x="329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9"/>
            <p:cNvSpPr/>
            <p:nvPr/>
          </p:nvSpPr>
          <p:spPr>
            <a:xfrm>
              <a:off x="5660050" y="2514750"/>
              <a:ext cx="84250" cy="158475"/>
            </a:xfrm>
            <a:custGeom>
              <a:rect b="b" l="l" r="r" t="t"/>
              <a:pathLst>
                <a:path extrusionOk="0" h="6339" w="3370">
                  <a:moveTo>
                    <a:pt x="0" y="0"/>
                  </a:moveTo>
                  <a:lnTo>
                    <a:pt x="0" y="6338"/>
                  </a:lnTo>
                  <a:lnTo>
                    <a:pt x="3369" y="6338"/>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9"/>
            <p:cNvSpPr/>
            <p:nvPr/>
          </p:nvSpPr>
          <p:spPr>
            <a:xfrm>
              <a:off x="4920350" y="2514750"/>
              <a:ext cx="84250" cy="158475"/>
            </a:xfrm>
            <a:custGeom>
              <a:rect b="b" l="l" r="r" t="t"/>
              <a:pathLst>
                <a:path extrusionOk="0" h="6339" w="3370">
                  <a:moveTo>
                    <a:pt x="3370" y="0"/>
                  </a:moveTo>
                  <a:lnTo>
                    <a:pt x="1" y="6338"/>
                  </a:lnTo>
                  <a:lnTo>
                    <a:pt x="3370" y="6338"/>
                  </a:lnTo>
                  <a:lnTo>
                    <a:pt x="33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9"/>
            <p:cNvSpPr/>
            <p:nvPr/>
          </p:nvSpPr>
          <p:spPr>
            <a:xfrm>
              <a:off x="5001250" y="2505575"/>
              <a:ext cx="661325" cy="9200"/>
            </a:xfrm>
            <a:custGeom>
              <a:rect b="b" l="l" r="r" t="t"/>
              <a:pathLst>
                <a:path extrusionOk="0" h="368" w="26453">
                  <a:moveTo>
                    <a:pt x="0" y="0"/>
                  </a:moveTo>
                  <a:lnTo>
                    <a:pt x="134" y="367"/>
                  </a:lnTo>
                  <a:lnTo>
                    <a:pt x="26352" y="367"/>
                  </a:lnTo>
                  <a:lnTo>
                    <a:pt x="264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9"/>
            <p:cNvSpPr/>
            <p:nvPr/>
          </p:nvSpPr>
          <p:spPr>
            <a:xfrm>
              <a:off x="4914525" y="2673200"/>
              <a:ext cx="833950" cy="10850"/>
            </a:xfrm>
            <a:custGeom>
              <a:rect b="b" l="l" r="r" t="t"/>
              <a:pathLst>
                <a:path extrusionOk="0" h="434" w="33358">
                  <a:moveTo>
                    <a:pt x="234" y="0"/>
                  </a:moveTo>
                  <a:lnTo>
                    <a:pt x="0" y="434"/>
                  </a:lnTo>
                  <a:lnTo>
                    <a:pt x="33357" y="334"/>
                  </a:lnTo>
                  <a:lnTo>
                    <a:pt x="331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9"/>
            <p:cNvSpPr/>
            <p:nvPr/>
          </p:nvSpPr>
          <p:spPr>
            <a:xfrm>
              <a:off x="5660050" y="2510575"/>
              <a:ext cx="92575" cy="162650"/>
            </a:xfrm>
            <a:custGeom>
              <a:rect b="b" l="l" r="r" t="t"/>
              <a:pathLst>
                <a:path extrusionOk="0" h="6506" w="3703">
                  <a:moveTo>
                    <a:pt x="200" y="0"/>
                  </a:moveTo>
                  <a:lnTo>
                    <a:pt x="0" y="167"/>
                  </a:lnTo>
                  <a:lnTo>
                    <a:pt x="3436" y="6505"/>
                  </a:lnTo>
                  <a:lnTo>
                    <a:pt x="3703" y="6338"/>
                  </a:lnTo>
                  <a:lnTo>
                    <a:pt x="2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9"/>
            <p:cNvSpPr/>
            <p:nvPr/>
          </p:nvSpPr>
          <p:spPr>
            <a:xfrm>
              <a:off x="4912000" y="2510575"/>
              <a:ext cx="92600" cy="162650"/>
            </a:xfrm>
            <a:custGeom>
              <a:rect b="b" l="l" r="r" t="t"/>
              <a:pathLst>
                <a:path extrusionOk="0" h="6506" w="3704">
                  <a:moveTo>
                    <a:pt x="3503" y="0"/>
                  </a:moveTo>
                  <a:lnTo>
                    <a:pt x="1" y="6338"/>
                  </a:lnTo>
                  <a:lnTo>
                    <a:pt x="268" y="6505"/>
                  </a:lnTo>
                  <a:lnTo>
                    <a:pt x="3704" y="167"/>
                  </a:lnTo>
                  <a:lnTo>
                    <a:pt x="35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9"/>
            <p:cNvSpPr/>
            <p:nvPr/>
          </p:nvSpPr>
          <p:spPr>
            <a:xfrm>
              <a:off x="5600000" y="3055975"/>
              <a:ext cx="91750" cy="10850"/>
            </a:xfrm>
            <a:custGeom>
              <a:rect b="b" l="l" r="r" t="t"/>
              <a:pathLst>
                <a:path extrusionOk="0" h="434" w="3670">
                  <a:moveTo>
                    <a:pt x="1" y="0"/>
                  </a:moveTo>
                  <a:lnTo>
                    <a:pt x="1" y="434"/>
                  </a:lnTo>
                  <a:lnTo>
                    <a:pt x="3670" y="434"/>
                  </a:lnTo>
                  <a:lnTo>
                    <a:pt x="3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9"/>
            <p:cNvSpPr/>
            <p:nvPr/>
          </p:nvSpPr>
          <p:spPr>
            <a:xfrm>
              <a:off x="5600000" y="3070975"/>
              <a:ext cx="91750" cy="4200"/>
            </a:xfrm>
            <a:custGeom>
              <a:rect b="b" l="l" r="r" t="t"/>
              <a:pathLst>
                <a:path extrusionOk="0" h="168" w="3670">
                  <a:moveTo>
                    <a:pt x="1" y="0"/>
                  </a:moveTo>
                  <a:lnTo>
                    <a:pt x="1" y="167"/>
                  </a:lnTo>
                  <a:lnTo>
                    <a:pt x="3670" y="167"/>
                  </a:lnTo>
                  <a:lnTo>
                    <a:pt x="3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9"/>
            <p:cNvSpPr/>
            <p:nvPr/>
          </p:nvSpPr>
          <p:spPr>
            <a:xfrm>
              <a:off x="5600000" y="3080975"/>
              <a:ext cx="91750" cy="4200"/>
            </a:xfrm>
            <a:custGeom>
              <a:rect b="b" l="l" r="r" t="t"/>
              <a:pathLst>
                <a:path extrusionOk="0" h="168" w="3670">
                  <a:moveTo>
                    <a:pt x="1" y="1"/>
                  </a:moveTo>
                  <a:lnTo>
                    <a:pt x="1" y="168"/>
                  </a:lnTo>
                  <a:lnTo>
                    <a:pt x="3670" y="168"/>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9"/>
            <p:cNvSpPr/>
            <p:nvPr/>
          </p:nvSpPr>
          <p:spPr>
            <a:xfrm>
              <a:off x="5600000" y="3090150"/>
              <a:ext cx="91750" cy="4200"/>
            </a:xfrm>
            <a:custGeom>
              <a:rect b="b" l="l" r="r" t="t"/>
              <a:pathLst>
                <a:path extrusionOk="0" h="168" w="3670">
                  <a:moveTo>
                    <a:pt x="1" y="1"/>
                  </a:moveTo>
                  <a:lnTo>
                    <a:pt x="1" y="167"/>
                  </a:lnTo>
                  <a:lnTo>
                    <a:pt x="3670" y="167"/>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9"/>
            <p:cNvSpPr/>
            <p:nvPr/>
          </p:nvSpPr>
          <p:spPr>
            <a:xfrm>
              <a:off x="5600000" y="3101000"/>
              <a:ext cx="91750" cy="4200"/>
            </a:xfrm>
            <a:custGeom>
              <a:rect b="b" l="l" r="r" t="t"/>
              <a:pathLst>
                <a:path extrusionOk="0" h="168" w="3670">
                  <a:moveTo>
                    <a:pt x="1" y="0"/>
                  </a:moveTo>
                  <a:lnTo>
                    <a:pt x="1" y="167"/>
                  </a:lnTo>
                  <a:lnTo>
                    <a:pt x="3670" y="167"/>
                  </a:lnTo>
                  <a:lnTo>
                    <a:pt x="3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9"/>
            <p:cNvSpPr/>
            <p:nvPr/>
          </p:nvSpPr>
          <p:spPr>
            <a:xfrm>
              <a:off x="5600000" y="3111000"/>
              <a:ext cx="91750" cy="4200"/>
            </a:xfrm>
            <a:custGeom>
              <a:rect b="b" l="l" r="r" t="t"/>
              <a:pathLst>
                <a:path extrusionOk="0" h="168" w="3670">
                  <a:moveTo>
                    <a:pt x="1" y="1"/>
                  </a:moveTo>
                  <a:lnTo>
                    <a:pt x="1" y="167"/>
                  </a:lnTo>
                  <a:lnTo>
                    <a:pt x="3670" y="167"/>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9"/>
            <p:cNvSpPr/>
            <p:nvPr/>
          </p:nvSpPr>
          <p:spPr>
            <a:xfrm>
              <a:off x="5600000" y="3124350"/>
              <a:ext cx="91750" cy="9200"/>
            </a:xfrm>
            <a:custGeom>
              <a:rect b="b" l="l" r="r" t="t"/>
              <a:pathLst>
                <a:path extrusionOk="0" h="368" w="3670">
                  <a:moveTo>
                    <a:pt x="1" y="0"/>
                  </a:moveTo>
                  <a:lnTo>
                    <a:pt x="1" y="367"/>
                  </a:lnTo>
                  <a:lnTo>
                    <a:pt x="3670" y="367"/>
                  </a:lnTo>
                  <a:lnTo>
                    <a:pt x="3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9"/>
            <p:cNvSpPr/>
            <p:nvPr/>
          </p:nvSpPr>
          <p:spPr>
            <a:xfrm>
              <a:off x="5600000" y="3156025"/>
              <a:ext cx="91750" cy="4200"/>
            </a:xfrm>
            <a:custGeom>
              <a:rect b="b" l="l" r="r" t="t"/>
              <a:pathLst>
                <a:path extrusionOk="0" h="168" w="3670">
                  <a:moveTo>
                    <a:pt x="1" y="1"/>
                  </a:moveTo>
                  <a:lnTo>
                    <a:pt x="1" y="168"/>
                  </a:lnTo>
                  <a:lnTo>
                    <a:pt x="3670" y="168"/>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9"/>
            <p:cNvSpPr/>
            <p:nvPr/>
          </p:nvSpPr>
          <p:spPr>
            <a:xfrm>
              <a:off x="5600000" y="3144350"/>
              <a:ext cx="91750" cy="4200"/>
            </a:xfrm>
            <a:custGeom>
              <a:rect b="b" l="l" r="r" t="t"/>
              <a:pathLst>
                <a:path extrusionOk="0" h="168" w="3670">
                  <a:moveTo>
                    <a:pt x="1" y="1"/>
                  </a:moveTo>
                  <a:lnTo>
                    <a:pt x="1" y="168"/>
                  </a:lnTo>
                  <a:lnTo>
                    <a:pt x="3670" y="168"/>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9"/>
            <p:cNvSpPr/>
            <p:nvPr/>
          </p:nvSpPr>
          <p:spPr>
            <a:xfrm>
              <a:off x="5600000" y="3165200"/>
              <a:ext cx="91750" cy="4200"/>
            </a:xfrm>
            <a:custGeom>
              <a:rect b="b" l="l" r="r" t="t"/>
              <a:pathLst>
                <a:path extrusionOk="0" h="168" w="3670">
                  <a:moveTo>
                    <a:pt x="1" y="1"/>
                  </a:moveTo>
                  <a:lnTo>
                    <a:pt x="1" y="168"/>
                  </a:lnTo>
                  <a:lnTo>
                    <a:pt x="3670" y="168"/>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9"/>
            <p:cNvSpPr/>
            <p:nvPr/>
          </p:nvSpPr>
          <p:spPr>
            <a:xfrm>
              <a:off x="5600000" y="3175225"/>
              <a:ext cx="91750" cy="4175"/>
            </a:xfrm>
            <a:custGeom>
              <a:rect b="b" l="l" r="r" t="t"/>
              <a:pathLst>
                <a:path extrusionOk="0" h="167" w="3670">
                  <a:moveTo>
                    <a:pt x="1" y="0"/>
                  </a:moveTo>
                  <a:lnTo>
                    <a:pt x="1" y="167"/>
                  </a:lnTo>
                  <a:lnTo>
                    <a:pt x="3670" y="167"/>
                  </a:lnTo>
                  <a:lnTo>
                    <a:pt x="3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9"/>
            <p:cNvSpPr/>
            <p:nvPr/>
          </p:nvSpPr>
          <p:spPr>
            <a:xfrm>
              <a:off x="5600000" y="3186050"/>
              <a:ext cx="91750" cy="4200"/>
            </a:xfrm>
            <a:custGeom>
              <a:rect b="b" l="l" r="r" t="t"/>
              <a:pathLst>
                <a:path extrusionOk="0" h="168" w="3670">
                  <a:moveTo>
                    <a:pt x="1" y="1"/>
                  </a:moveTo>
                  <a:lnTo>
                    <a:pt x="1" y="168"/>
                  </a:lnTo>
                  <a:lnTo>
                    <a:pt x="3670" y="168"/>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9"/>
            <p:cNvSpPr/>
            <p:nvPr/>
          </p:nvSpPr>
          <p:spPr>
            <a:xfrm>
              <a:off x="5600000" y="3195225"/>
              <a:ext cx="91750" cy="4200"/>
            </a:xfrm>
            <a:custGeom>
              <a:rect b="b" l="l" r="r" t="t"/>
              <a:pathLst>
                <a:path extrusionOk="0" h="168" w="3670">
                  <a:moveTo>
                    <a:pt x="1" y="1"/>
                  </a:moveTo>
                  <a:lnTo>
                    <a:pt x="1" y="167"/>
                  </a:lnTo>
                  <a:lnTo>
                    <a:pt x="3670" y="167"/>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9"/>
            <p:cNvSpPr/>
            <p:nvPr/>
          </p:nvSpPr>
          <p:spPr>
            <a:xfrm>
              <a:off x="5600000" y="3202725"/>
              <a:ext cx="91750" cy="9200"/>
            </a:xfrm>
            <a:custGeom>
              <a:rect b="b" l="l" r="r" t="t"/>
              <a:pathLst>
                <a:path extrusionOk="0" h="368" w="3670">
                  <a:moveTo>
                    <a:pt x="1" y="1"/>
                  </a:moveTo>
                  <a:lnTo>
                    <a:pt x="1" y="368"/>
                  </a:lnTo>
                  <a:lnTo>
                    <a:pt x="3670" y="368"/>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9"/>
            <p:cNvSpPr/>
            <p:nvPr/>
          </p:nvSpPr>
          <p:spPr>
            <a:xfrm>
              <a:off x="5600000" y="3216900"/>
              <a:ext cx="91750" cy="10050"/>
            </a:xfrm>
            <a:custGeom>
              <a:rect b="b" l="l" r="r" t="t"/>
              <a:pathLst>
                <a:path extrusionOk="0" h="402" w="3670">
                  <a:moveTo>
                    <a:pt x="1" y="1"/>
                  </a:moveTo>
                  <a:lnTo>
                    <a:pt x="1" y="401"/>
                  </a:lnTo>
                  <a:lnTo>
                    <a:pt x="3670" y="401"/>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9"/>
            <p:cNvSpPr/>
            <p:nvPr/>
          </p:nvSpPr>
          <p:spPr>
            <a:xfrm>
              <a:off x="5600000" y="3233600"/>
              <a:ext cx="91750" cy="14200"/>
            </a:xfrm>
            <a:custGeom>
              <a:rect b="b" l="l" r="r" t="t"/>
              <a:pathLst>
                <a:path extrusionOk="0" h="568" w="3670">
                  <a:moveTo>
                    <a:pt x="1" y="0"/>
                  </a:moveTo>
                  <a:lnTo>
                    <a:pt x="1" y="567"/>
                  </a:lnTo>
                  <a:lnTo>
                    <a:pt x="3670" y="567"/>
                  </a:lnTo>
                  <a:lnTo>
                    <a:pt x="3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9"/>
            <p:cNvSpPr/>
            <p:nvPr/>
          </p:nvSpPr>
          <p:spPr>
            <a:xfrm>
              <a:off x="5001250" y="3060025"/>
              <a:ext cx="65075" cy="71850"/>
            </a:xfrm>
            <a:custGeom>
              <a:rect b="b" l="l" r="r" t="t"/>
              <a:pathLst>
                <a:path extrusionOk="0" h="2874" w="2603">
                  <a:moveTo>
                    <a:pt x="1427" y="1"/>
                  </a:moveTo>
                  <a:cubicBezTo>
                    <a:pt x="1205" y="1"/>
                    <a:pt x="1034" y="172"/>
                    <a:pt x="1034" y="172"/>
                  </a:cubicBezTo>
                  <a:lnTo>
                    <a:pt x="0" y="1806"/>
                  </a:lnTo>
                  <a:lnTo>
                    <a:pt x="1635" y="2874"/>
                  </a:lnTo>
                  <a:lnTo>
                    <a:pt x="2602" y="1339"/>
                  </a:lnTo>
                  <a:cubicBezTo>
                    <a:pt x="2335" y="739"/>
                    <a:pt x="1868" y="205"/>
                    <a:pt x="1601" y="38"/>
                  </a:cubicBezTo>
                  <a:cubicBezTo>
                    <a:pt x="1541" y="11"/>
                    <a:pt x="1483" y="1"/>
                    <a:pt x="1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9"/>
            <p:cNvSpPr/>
            <p:nvPr/>
          </p:nvSpPr>
          <p:spPr>
            <a:xfrm>
              <a:off x="5045450" y="3055125"/>
              <a:ext cx="100075" cy="67575"/>
            </a:xfrm>
            <a:custGeom>
              <a:rect b="b" l="l" r="r" t="t"/>
              <a:pathLst>
                <a:path extrusionOk="0" h="2703" w="4003">
                  <a:moveTo>
                    <a:pt x="0" y="1"/>
                  </a:moveTo>
                  <a:cubicBezTo>
                    <a:pt x="1068" y="534"/>
                    <a:pt x="1568" y="2236"/>
                    <a:pt x="1501" y="2236"/>
                  </a:cubicBezTo>
                  <a:lnTo>
                    <a:pt x="1034" y="2569"/>
                  </a:lnTo>
                  <a:lnTo>
                    <a:pt x="3002" y="2703"/>
                  </a:lnTo>
                  <a:lnTo>
                    <a:pt x="4003" y="935"/>
                  </a:lnTo>
                  <a:lnTo>
                    <a:pt x="4003" y="935"/>
                  </a:lnTo>
                  <a:lnTo>
                    <a:pt x="3369" y="1235"/>
                  </a:lnTo>
                  <a:cubicBezTo>
                    <a:pt x="2936" y="67"/>
                    <a:pt x="2335" y="1"/>
                    <a:pt x="2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9"/>
            <p:cNvSpPr/>
            <p:nvPr/>
          </p:nvSpPr>
          <p:spPr>
            <a:xfrm>
              <a:off x="5106325" y="3114350"/>
              <a:ext cx="70900" cy="63500"/>
            </a:xfrm>
            <a:custGeom>
              <a:rect b="b" l="l" r="r" t="t"/>
              <a:pathLst>
                <a:path extrusionOk="0" h="2540" w="2836">
                  <a:moveTo>
                    <a:pt x="1735" y="0"/>
                  </a:moveTo>
                  <a:lnTo>
                    <a:pt x="0" y="1001"/>
                  </a:lnTo>
                  <a:lnTo>
                    <a:pt x="1001" y="2535"/>
                  </a:lnTo>
                  <a:cubicBezTo>
                    <a:pt x="1056" y="2538"/>
                    <a:pt x="1111" y="2539"/>
                    <a:pt x="1166" y="2539"/>
                  </a:cubicBezTo>
                  <a:cubicBezTo>
                    <a:pt x="1747" y="2539"/>
                    <a:pt x="2328" y="2384"/>
                    <a:pt x="2602" y="2202"/>
                  </a:cubicBezTo>
                  <a:cubicBezTo>
                    <a:pt x="2836" y="2001"/>
                    <a:pt x="2735" y="1668"/>
                    <a:pt x="2735" y="1668"/>
                  </a:cubicBezTo>
                  <a:lnTo>
                    <a:pt x="17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9"/>
            <p:cNvSpPr/>
            <p:nvPr/>
          </p:nvSpPr>
          <p:spPr>
            <a:xfrm>
              <a:off x="5080475" y="3173550"/>
              <a:ext cx="94250" cy="83425"/>
            </a:xfrm>
            <a:custGeom>
              <a:rect b="b" l="l" r="r" t="t"/>
              <a:pathLst>
                <a:path extrusionOk="0" h="3337" w="3770">
                  <a:moveTo>
                    <a:pt x="1034" y="0"/>
                  </a:moveTo>
                  <a:lnTo>
                    <a:pt x="0" y="1668"/>
                  </a:lnTo>
                  <a:lnTo>
                    <a:pt x="1134" y="3336"/>
                  </a:lnTo>
                  <a:lnTo>
                    <a:pt x="1134" y="2569"/>
                  </a:lnTo>
                  <a:cubicBezTo>
                    <a:pt x="1311" y="2588"/>
                    <a:pt x="1469" y="2596"/>
                    <a:pt x="1610" y="2596"/>
                  </a:cubicBezTo>
                  <a:cubicBezTo>
                    <a:pt x="2457" y="2596"/>
                    <a:pt x="2702" y="2302"/>
                    <a:pt x="2702" y="2302"/>
                  </a:cubicBezTo>
                  <a:lnTo>
                    <a:pt x="3769" y="134"/>
                  </a:lnTo>
                  <a:lnTo>
                    <a:pt x="3769" y="134"/>
                  </a:lnTo>
                  <a:cubicBezTo>
                    <a:pt x="3230" y="538"/>
                    <a:pt x="2402" y="631"/>
                    <a:pt x="1811" y="631"/>
                  </a:cubicBezTo>
                  <a:cubicBezTo>
                    <a:pt x="1378" y="631"/>
                    <a:pt x="1073" y="582"/>
                    <a:pt x="1101" y="567"/>
                  </a:cubicBezTo>
                  <a:lnTo>
                    <a:pt x="10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9"/>
            <p:cNvSpPr/>
            <p:nvPr/>
          </p:nvSpPr>
          <p:spPr>
            <a:xfrm>
              <a:off x="5009575" y="3190225"/>
              <a:ext cx="59250" cy="49225"/>
            </a:xfrm>
            <a:custGeom>
              <a:rect b="b" l="l" r="r" t="t"/>
              <a:pathLst>
                <a:path extrusionOk="0" h="1969" w="2370">
                  <a:moveTo>
                    <a:pt x="601" y="1"/>
                  </a:moveTo>
                  <a:cubicBezTo>
                    <a:pt x="201" y="501"/>
                    <a:pt x="1" y="1201"/>
                    <a:pt x="34" y="1535"/>
                  </a:cubicBezTo>
                  <a:cubicBezTo>
                    <a:pt x="34" y="1902"/>
                    <a:pt x="434" y="1969"/>
                    <a:pt x="434" y="1969"/>
                  </a:cubicBezTo>
                  <a:lnTo>
                    <a:pt x="2369" y="1969"/>
                  </a:lnTo>
                  <a:lnTo>
                    <a:pt x="23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9"/>
            <p:cNvSpPr/>
            <p:nvPr/>
          </p:nvSpPr>
          <p:spPr>
            <a:xfrm>
              <a:off x="4964550" y="3126850"/>
              <a:ext cx="78425" cy="100925"/>
            </a:xfrm>
            <a:custGeom>
              <a:rect b="b" l="l" r="r" t="t"/>
              <a:pathLst>
                <a:path extrusionOk="0" h="4037" w="3137">
                  <a:moveTo>
                    <a:pt x="2169" y="0"/>
                  </a:moveTo>
                  <a:lnTo>
                    <a:pt x="167" y="134"/>
                  </a:lnTo>
                  <a:lnTo>
                    <a:pt x="768" y="501"/>
                  </a:lnTo>
                  <a:cubicBezTo>
                    <a:pt x="0" y="1535"/>
                    <a:pt x="267" y="2069"/>
                    <a:pt x="267" y="2069"/>
                  </a:cubicBezTo>
                  <a:lnTo>
                    <a:pt x="1502" y="4037"/>
                  </a:lnTo>
                  <a:cubicBezTo>
                    <a:pt x="1401" y="2869"/>
                    <a:pt x="2569" y="1501"/>
                    <a:pt x="2602" y="1501"/>
                  </a:cubicBezTo>
                  <a:lnTo>
                    <a:pt x="3136" y="1702"/>
                  </a:lnTo>
                  <a:lnTo>
                    <a:pt x="3136" y="1702"/>
                  </a:lnTo>
                  <a:lnTo>
                    <a:pt x="21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69"/>
          <p:cNvGrpSpPr/>
          <p:nvPr/>
        </p:nvGrpSpPr>
        <p:grpSpPr>
          <a:xfrm>
            <a:off x="3958730" y="2203687"/>
            <a:ext cx="1179076" cy="1018520"/>
            <a:chOff x="4592625" y="771000"/>
            <a:chExt cx="1408525" cy="1216725"/>
          </a:xfrm>
        </p:grpSpPr>
        <p:sp>
          <p:nvSpPr>
            <p:cNvPr id="1475" name="Google Shape;1475;p69"/>
            <p:cNvSpPr/>
            <p:nvPr/>
          </p:nvSpPr>
          <p:spPr>
            <a:xfrm>
              <a:off x="4836950" y="1088725"/>
              <a:ext cx="944050" cy="288550"/>
            </a:xfrm>
            <a:custGeom>
              <a:rect b="b" l="l" r="r" t="t"/>
              <a:pathLst>
                <a:path extrusionOk="0" h="11542" w="37762">
                  <a:moveTo>
                    <a:pt x="15345" y="0"/>
                  </a:moveTo>
                  <a:lnTo>
                    <a:pt x="1" y="6205"/>
                  </a:lnTo>
                  <a:lnTo>
                    <a:pt x="26687" y="11542"/>
                  </a:lnTo>
                  <a:lnTo>
                    <a:pt x="37761" y="4504"/>
                  </a:lnTo>
                  <a:lnTo>
                    <a:pt x="15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9"/>
            <p:cNvSpPr/>
            <p:nvPr/>
          </p:nvSpPr>
          <p:spPr>
            <a:xfrm>
              <a:off x="5220575" y="771000"/>
              <a:ext cx="654650" cy="430325"/>
            </a:xfrm>
            <a:custGeom>
              <a:rect b="b" l="l" r="r" t="t"/>
              <a:pathLst>
                <a:path extrusionOk="0" h="17213" w="26186">
                  <a:moveTo>
                    <a:pt x="3102" y="0"/>
                  </a:moveTo>
                  <a:lnTo>
                    <a:pt x="0" y="12709"/>
                  </a:lnTo>
                  <a:lnTo>
                    <a:pt x="22416" y="17213"/>
                  </a:lnTo>
                  <a:lnTo>
                    <a:pt x="26186" y="4570"/>
                  </a:lnTo>
                  <a:lnTo>
                    <a:pt x="31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9"/>
            <p:cNvSpPr/>
            <p:nvPr/>
          </p:nvSpPr>
          <p:spPr>
            <a:xfrm>
              <a:off x="5504100" y="1201300"/>
              <a:ext cx="276900" cy="786425"/>
            </a:xfrm>
            <a:custGeom>
              <a:rect b="b" l="l" r="r" t="t"/>
              <a:pathLst>
                <a:path extrusionOk="0" h="31457" w="11076">
                  <a:moveTo>
                    <a:pt x="11075" y="1"/>
                  </a:moveTo>
                  <a:lnTo>
                    <a:pt x="1" y="7039"/>
                  </a:lnTo>
                  <a:lnTo>
                    <a:pt x="1" y="31456"/>
                  </a:lnTo>
                  <a:lnTo>
                    <a:pt x="11075" y="22984"/>
                  </a:lnTo>
                  <a:lnTo>
                    <a:pt x="110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9"/>
            <p:cNvSpPr/>
            <p:nvPr/>
          </p:nvSpPr>
          <p:spPr>
            <a:xfrm>
              <a:off x="4836950" y="1088725"/>
              <a:ext cx="383650" cy="729700"/>
            </a:xfrm>
            <a:custGeom>
              <a:rect b="b" l="l" r="r" t="t"/>
              <a:pathLst>
                <a:path extrusionOk="0" h="29188" w="15346">
                  <a:moveTo>
                    <a:pt x="15345" y="0"/>
                  </a:moveTo>
                  <a:lnTo>
                    <a:pt x="1" y="6205"/>
                  </a:lnTo>
                  <a:lnTo>
                    <a:pt x="1" y="29188"/>
                  </a:lnTo>
                  <a:lnTo>
                    <a:pt x="15345" y="25318"/>
                  </a:lnTo>
                  <a:lnTo>
                    <a:pt x="15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9"/>
            <p:cNvSpPr/>
            <p:nvPr/>
          </p:nvSpPr>
          <p:spPr>
            <a:xfrm>
              <a:off x="5504100" y="1176275"/>
              <a:ext cx="497050" cy="201000"/>
            </a:xfrm>
            <a:custGeom>
              <a:rect b="b" l="l" r="r" t="t"/>
              <a:pathLst>
                <a:path extrusionOk="0" h="8040" w="19882">
                  <a:moveTo>
                    <a:pt x="19881" y="1"/>
                  </a:moveTo>
                  <a:lnTo>
                    <a:pt x="11075" y="1002"/>
                  </a:lnTo>
                  <a:lnTo>
                    <a:pt x="1" y="8040"/>
                  </a:lnTo>
                  <a:lnTo>
                    <a:pt x="1" y="8040"/>
                  </a:lnTo>
                  <a:lnTo>
                    <a:pt x="10908" y="7006"/>
                  </a:lnTo>
                  <a:lnTo>
                    <a:pt x="1988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9"/>
            <p:cNvSpPr/>
            <p:nvPr/>
          </p:nvSpPr>
          <p:spPr>
            <a:xfrm>
              <a:off x="5504100" y="1199625"/>
              <a:ext cx="286075" cy="177650"/>
            </a:xfrm>
            <a:custGeom>
              <a:rect b="b" l="l" r="r" t="t"/>
              <a:pathLst>
                <a:path extrusionOk="0" h="7106" w="11443">
                  <a:moveTo>
                    <a:pt x="11442" y="1"/>
                  </a:moveTo>
                  <a:lnTo>
                    <a:pt x="11075" y="68"/>
                  </a:lnTo>
                  <a:lnTo>
                    <a:pt x="1" y="7106"/>
                  </a:lnTo>
                  <a:lnTo>
                    <a:pt x="734" y="7073"/>
                  </a:lnTo>
                  <a:lnTo>
                    <a:pt x="114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9"/>
            <p:cNvSpPr/>
            <p:nvPr/>
          </p:nvSpPr>
          <p:spPr>
            <a:xfrm>
              <a:off x="5220575" y="1081225"/>
              <a:ext cx="561250" cy="120100"/>
            </a:xfrm>
            <a:custGeom>
              <a:rect b="b" l="l" r="r" t="t"/>
              <a:pathLst>
                <a:path extrusionOk="0" h="4804" w="22450">
                  <a:moveTo>
                    <a:pt x="67" y="0"/>
                  </a:moveTo>
                  <a:lnTo>
                    <a:pt x="0" y="300"/>
                  </a:lnTo>
                  <a:lnTo>
                    <a:pt x="22416" y="4804"/>
                  </a:lnTo>
                  <a:lnTo>
                    <a:pt x="22449" y="4570"/>
                  </a:lnTo>
                  <a:lnTo>
                    <a:pt x="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9"/>
            <p:cNvSpPr/>
            <p:nvPr/>
          </p:nvSpPr>
          <p:spPr>
            <a:xfrm>
              <a:off x="4649325" y="912750"/>
              <a:ext cx="571275" cy="331100"/>
            </a:xfrm>
            <a:custGeom>
              <a:rect b="b" l="l" r="r" t="t"/>
              <a:pathLst>
                <a:path extrusionOk="0" h="13244" w="22851">
                  <a:moveTo>
                    <a:pt x="16245" y="1"/>
                  </a:moveTo>
                  <a:lnTo>
                    <a:pt x="0" y="3403"/>
                  </a:lnTo>
                  <a:lnTo>
                    <a:pt x="7506" y="13244"/>
                  </a:lnTo>
                  <a:lnTo>
                    <a:pt x="22850" y="7039"/>
                  </a:lnTo>
                  <a:lnTo>
                    <a:pt x="1624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9"/>
            <p:cNvSpPr/>
            <p:nvPr/>
          </p:nvSpPr>
          <p:spPr>
            <a:xfrm>
              <a:off x="4832800" y="1084550"/>
              <a:ext cx="387800" cy="159300"/>
            </a:xfrm>
            <a:custGeom>
              <a:rect b="b" l="l" r="r" t="t"/>
              <a:pathLst>
                <a:path extrusionOk="0" h="6372" w="15512">
                  <a:moveTo>
                    <a:pt x="15344" y="1"/>
                  </a:moveTo>
                  <a:lnTo>
                    <a:pt x="0" y="6172"/>
                  </a:lnTo>
                  <a:lnTo>
                    <a:pt x="167" y="6372"/>
                  </a:lnTo>
                  <a:lnTo>
                    <a:pt x="15511" y="167"/>
                  </a:lnTo>
                  <a:lnTo>
                    <a:pt x="15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9"/>
            <p:cNvSpPr/>
            <p:nvPr/>
          </p:nvSpPr>
          <p:spPr>
            <a:xfrm>
              <a:off x="4836950" y="1243825"/>
              <a:ext cx="667175" cy="743900"/>
            </a:xfrm>
            <a:custGeom>
              <a:rect b="b" l="l" r="r" t="t"/>
              <a:pathLst>
                <a:path extrusionOk="0" h="29756" w="26687">
                  <a:moveTo>
                    <a:pt x="1" y="1"/>
                  </a:moveTo>
                  <a:lnTo>
                    <a:pt x="1" y="22984"/>
                  </a:lnTo>
                  <a:lnTo>
                    <a:pt x="26687" y="29755"/>
                  </a:lnTo>
                  <a:lnTo>
                    <a:pt x="26687" y="5338"/>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9"/>
            <p:cNvSpPr/>
            <p:nvPr/>
          </p:nvSpPr>
          <p:spPr>
            <a:xfrm>
              <a:off x="4592625" y="1243825"/>
              <a:ext cx="911500" cy="377800"/>
            </a:xfrm>
            <a:custGeom>
              <a:rect b="b" l="l" r="r" t="t"/>
              <a:pathLst>
                <a:path extrusionOk="0" h="15112" w="36460">
                  <a:moveTo>
                    <a:pt x="9774" y="1"/>
                  </a:moveTo>
                  <a:lnTo>
                    <a:pt x="0" y="9241"/>
                  </a:lnTo>
                  <a:lnTo>
                    <a:pt x="26119" y="15112"/>
                  </a:lnTo>
                  <a:lnTo>
                    <a:pt x="36460" y="5338"/>
                  </a:lnTo>
                  <a:lnTo>
                    <a:pt x="97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9"/>
            <p:cNvSpPr/>
            <p:nvPr/>
          </p:nvSpPr>
          <p:spPr>
            <a:xfrm>
              <a:off x="4830275" y="1243825"/>
              <a:ext cx="673850" cy="140975"/>
            </a:xfrm>
            <a:custGeom>
              <a:rect b="b" l="l" r="r" t="t"/>
              <a:pathLst>
                <a:path extrusionOk="0" h="5639" w="26954">
                  <a:moveTo>
                    <a:pt x="268" y="1"/>
                  </a:moveTo>
                  <a:lnTo>
                    <a:pt x="1" y="268"/>
                  </a:lnTo>
                  <a:lnTo>
                    <a:pt x="26653" y="5638"/>
                  </a:lnTo>
                  <a:lnTo>
                    <a:pt x="26954" y="5338"/>
                  </a:lnTo>
                  <a:lnTo>
                    <a:pt x="2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9"/>
            <p:cNvSpPr/>
            <p:nvPr/>
          </p:nvSpPr>
          <p:spPr>
            <a:xfrm>
              <a:off x="5372350" y="1710000"/>
              <a:ext cx="84250" cy="30050"/>
            </a:xfrm>
            <a:custGeom>
              <a:rect b="b" l="l" r="r" t="t"/>
              <a:pathLst>
                <a:path extrusionOk="0" h="1202" w="3370">
                  <a:moveTo>
                    <a:pt x="0" y="0"/>
                  </a:moveTo>
                  <a:lnTo>
                    <a:pt x="0" y="401"/>
                  </a:lnTo>
                  <a:lnTo>
                    <a:pt x="3369" y="1201"/>
                  </a:lnTo>
                  <a:lnTo>
                    <a:pt x="3369" y="80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9"/>
            <p:cNvSpPr/>
            <p:nvPr/>
          </p:nvSpPr>
          <p:spPr>
            <a:xfrm>
              <a:off x="5372350" y="1723350"/>
              <a:ext cx="84250" cy="24200"/>
            </a:xfrm>
            <a:custGeom>
              <a:rect b="b" l="l" r="r" t="t"/>
              <a:pathLst>
                <a:path extrusionOk="0" h="968" w="3370">
                  <a:moveTo>
                    <a:pt x="0" y="0"/>
                  </a:moveTo>
                  <a:lnTo>
                    <a:pt x="0" y="167"/>
                  </a:lnTo>
                  <a:lnTo>
                    <a:pt x="3369" y="968"/>
                  </a:lnTo>
                  <a:lnTo>
                    <a:pt x="3369" y="80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9"/>
            <p:cNvSpPr/>
            <p:nvPr/>
          </p:nvSpPr>
          <p:spPr>
            <a:xfrm>
              <a:off x="5372350" y="1731675"/>
              <a:ext cx="84250" cy="24225"/>
            </a:xfrm>
            <a:custGeom>
              <a:rect b="b" l="l" r="r" t="t"/>
              <a:pathLst>
                <a:path extrusionOk="0" h="969" w="3370">
                  <a:moveTo>
                    <a:pt x="0" y="1"/>
                  </a:moveTo>
                  <a:lnTo>
                    <a:pt x="0" y="168"/>
                  </a:lnTo>
                  <a:lnTo>
                    <a:pt x="3369" y="968"/>
                  </a:lnTo>
                  <a:lnTo>
                    <a:pt x="3369" y="80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9"/>
            <p:cNvSpPr/>
            <p:nvPr/>
          </p:nvSpPr>
          <p:spPr>
            <a:xfrm>
              <a:off x="5372350" y="1740850"/>
              <a:ext cx="84250" cy="24225"/>
            </a:xfrm>
            <a:custGeom>
              <a:rect b="b" l="l" r="r" t="t"/>
              <a:pathLst>
                <a:path extrusionOk="0" h="969" w="3370">
                  <a:moveTo>
                    <a:pt x="0" y="1"/>
                  </a:moveTo>
                  <a:lnTo>
                    <a:pt x="0" y="201"/>
                  </a:lnTo>
                  <a:lnTo>
                    <a:pt x="3369" y="968"/>
                  </a:lnTo>
                  <a:lnTo>
                    <a:pt x="3369" y="80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9"/>
            <p:cNvSpPr/>
            <p:nvPr/>
          </p:nvSpPr>
          <p:spPr>
            <a:xfrm>
              <a:off x="5372350" y="1750850"/>
              <a:ext cx="84250" cy="24225"/>
            </a:xfrm>
            <a:custGeom>
              <a:rect b="b" l="l" r="r" t="t"/>
              <a:pathLst>
                <a:path extrusionOk="0" h="969" w="3370">
                  <a:moveTo>
                    <a:pt x="0" y="1"/>
                  </a:moveTo>
                  <a:lnTo>
                    <a:pt x="0" y="168"/>
                  </a:lnTo>
                  <a:lnTo>
                    <a:pt x="3369" y="968"/>
                  </a:lnTo>
                  <a:lnTo>
                    <a:pt x="3369" y="80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9"/>
            <p:cNvSpPr/>
            <p:nvPr/>
          </p:nvSpPr>
          <p:spPr>
            <a:xfrm>
              <a:off x="5372350" y="1760025"/>
              <a:ext cx="84250" cy="24225"/>
            </a:xfrm>
            <a:custGeom>
              <a:rect b="b" l="l" r="r" t="t"/>
              <a:pathLst>
                <a:path extrusionOk="0" h="969" w="3370">
                  <a:moveTo>
                    <a:pt x="0" y="1"/>
                  </a:moveTo>
                  <a:lnTo>
                    <a:pt x="0" y="134"/>
                  </a:lnTo>
                  <a:lnTo>
                    <a:pt x="3369" y="968"/>
                  </a:lnTo>
                  <a:lnTo>
                    <a:pt x="3369" y="80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9"/>
            <p:cNvSpPr/>
            <p:nvPr/>
          </p:nvSpPr>
          <p:spPr>
            <a:xfrm>
              <a:off x="5372350" y="1772550"/>
              <a:ext cx="84250" cy="28375"/>
            </a:xfrm>
            <a:custGeom>
              <a:rect b="b" l="l" r="r" t="t"/>
              <a:pathLst>
                <a:path extrusionOk="0" h="1135" w="3370">
                  <a:moveTo>
                    <a:pt x="0" y="0"/>
                  </a:moveTo>
                  <a:lnTo>
                    <a:pt x="0" y="334"/>
                  </a:lnTo>
                  <a:lnTo>
                    <a:pt x="3369" y="1134"/>
                  </a:lnTo>
                  <a:lnTo>
                    <a:pt x="3369" y="80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9"/>
            <p:cNvSpPr/>
            <p:nvPr/>
          </p:nvSpPr>
          <p:spPr>
            <a:xfrm>
              <a:off x="5372350" y="1800900"/>
              <a:ext cx="84250" cy="23375"/>
            </a:xfrm>
            <a:custGeom>
              <a:rect b="b" l="l" r="r" t="t"/>
              <a:pathLst>
                <a:path extrusionOk="0" h="935" w="3370">
                  <a:moveTo>
                    <a:pt x="0" y="0"/>
                  </a:moveTo>
                  <a:lnTo>
                    <a:pt x="0" y="167"/>
                  </a:lnTo>
                  <a:lnTo>
                    <a:pt x="3369" y="934"/>
                  </a:lnTo>
                  <a:lnTo>
                    <a:pt x="3369" y="80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9"/>
            <p:cNvSpPr/>
            <p:nvPr/>
          </p:nvSpPr>
          <p:spPr>
            <a:xfrm>
              <a:off x="5372350" y="1790050"/>
              <a:ext cx="84250" cy="24225"/>
            </a:xfrm>
            <a:custGeom>
              <a:rect b="b" l="l" r="r" t="t"/>
              <a:pathLst>
                <a:path extrusionOk="0" h="969" w="3370">
                  <a:moveTo>
                    <a:pt x="0" y="1"/>
                  </a:moveTo>
                  <a:lnTo>
                    <a:pt x="0" y="168"/>
                  </a:lnTo>
                  <a:lnTo>
                    <a:pt x="3369" y="968"/>
                  </a:lnTo>
                  <a:lnTo>
                    <a:pt x="3369" y="80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9"/>
            <p:cNvSpPr/>
            <p:nvPr/>
          </p:nvSpPr>
          <p:spPr>
            <a:xfrm>
              <a:off x="5372350" y="1809225"/>
              <a:ext cx="84250" cy="24225"/>
            </a:xfrm>
            <a:custGeom>
              <a:rect b="b" l="l" r="r" t="t"/>
              <a:pathLst>
                <a:path extrusionOk="0" h="969" w="3370">
                  <a:moveTo>
                    <a:pt x="0" y="1"/>
                  </a:moveTo>
                  <a:lnTo>
                    <a:pt x="0" y="168"/>
                  </a:lnTo>
                  <a:lnTo>
                    <a:pt x="3369" y="968"/>
                  </a:lnTo>
                  <a:lnTo>
                    <a:pt x="3369" y="80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9"/>
            <p:cNvSpPr/>
            <p:nvPr/>
          </p:nvSpPr>
          <p:spPr>
            <a:xfrm>
              <a:off x="5372350" y="1818400"/>
              <a:ext cx="84250" cy="24225"/>
            </a:xfrm>
            <a:custGeom>
              <a:rect b="b" l="l" r="r" t="t"/>
              <a:pathLst>
                <a:path extrusionOk="0" h="969" w="3370">
                  <a:moveTo>
                    <a:pt x="0" y="1"/>
                  </a:moveTo>
                  <a:lnTo>
                    <a:pt x="0" y="134"/>
                  </a:lnTo>
                  <a:lnTo>
                    <a:pt x="3369" y="968"/>
                  </a:lnTo>
                  <a:lnTo>
                    <a:pt x="3369" y="80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9"/>
            <p:cNvSpPr/>
            <p:nvPr/>
          </p:nvSpPr>
          <p:spPr>
            <a:xfrm>
              <a:off x="5372350" y="1827575"/>
              <a:ext cx="84250" cy="24225"/>
            </a:xfrm>
            <a:custGeom>
              <a:rect b="b" l="l" r="r" t="t"/>
              <a:pathLst>
                <a:path extrusionOk="0" h="969" w="3370">
                  <a:moveTo>
                    <a:pt x="0" y="1"/>
                  </a:moveTo>
                  <a:lnTo>
                    <a:pt x="0" y="168"/>
                  </a:lnTo>
                  <a:lnTo>
                    <a:pt x="3369" y="968"/>
                  </a:lnTo>
                  <a:lnTo>
                    <a:pt x="3369" y="80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9"/>
            <p:cNvSpPr/>
            <p:nvPr/>
          </p:nvSpPr>
          <p:spPr>
            <a:xfrm>
              <a:off x="5372350" y="1837600"/>
              <a:ext cx="84250" cy="22525"/>
            </a:xfrm>
            <a:custGeom>
              <a:rect b="b" l="l" r="r" t="t"/>
              <a:pathLst>
                <a:path extrusionOk="0" h="901" w="3370">
                  <a:moveTo>
                    <a:pt x="0" y="0"/>
                  </a:moveTo>
                  <a:lnTo>
                    <a:pt x="0" y="100"/>
                  </a:lnTo>
                  <a:lnTo>
                    <a:pt x="3369" y="901"/>
                  </a:lnTo>
                  <a:lnTo>
                    <a:pt x="3369" y="76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9"/>
            <p:cNvSpPr/>
            <p:nvPr/>
          </p:nvSpPr>
          <p:spPr>
            <a:xfrm>
              <a:off x="5372350" y="1843425"/>
              <a:ext cx="84250" cy="29225"/>
            </a:xfrm>
            <a:custGeom>
              <a:rect b="b" l="l" r="r" t="t"/>
              <a:pathLst>
                <a:path extrusionOk="0" h="1169" w="3370">
                  <a:moveTo>
                    <a:pt x="0" y="1"/>
                  </a:moveTo>
                  <a:lnTo>
                    <a:pt x="0" y="368"/>
                  </a:lnTo>
                  <a:lnTo>
                    <a:pt x="3369" y="1168"/>
                  </a:lnTo>
                  <a:lnTo>
                    <a:pt x="3369" y="80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9"/>
            <p:cNvSpPr/>
            <p:nvPr/>
          </p:nvSpPr>
          <p:spPr>
            <a:xfrm>
              <a:off x="5372350" y="1856775"/>
              <a:ext cx="84250" cy="28375"/>
            </a:xfrm>
            <a:custGeom>
              <a:rect b="b" l="l" r="r" t="t"/>
              <a:pathLst>
                <a:path extrusionOk="0" h="1135" w="3370">
                  <a:moveTo>
                    <a:pt x="0" y="0"/>
                  </a:moveTo>
                  <a:lnTo>
                    <a:pt x="0" y="334"/>
                  </a:lnTo>
                  <a:lnTo>
                    <a:pt x="3369" y="1134"/>
                  </a:lnTo>
                  <a:lnTo>
                    <a:pt x="3369" y="80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9"/>
            <p:cNvSpPr/>
            <p:nvPr/>
          </p:nvSpPr>
          <p:spPr>
            <a:xfrm>
              <a:off x="5372350" y="1871775"/>
              <a:ext cx="84250" cy="32550"/>
            </a:xfrm>
            <a:custGeom>
              <a:rect b="b" l="l" r="r" t="t"/>
              <a:pathLst>
                <a:path extrusionOk="0" h="1302" w="3370">
                  <a:moveTo>
                    <a:pt x="0" y="1"/>
                  </a:moveTo>
                  <a:lnTo>
                    <a:pt x="0" y="468"/>
                  </a:lnTo>
                  <a:lnTo>
                    <a:pt x="3369" y="1302"/>
                  </a:lnTo>
                  <a:lnTo>
                    <a:pt x="3369" y="80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9"/>
            <p:cNvSpPr/>
            <p:nvPr/>
          </p:nvSpPr>
          <p:spPr>
            <a:xfrm>
              <a:off x="4909500" y="1611050"/>
              <a:ext cx="59250" cy="66450"/>
            </a:xfrm>
            <a:custGeom>
              <a:rect b="b" l="l" r="r" t="t"/>
              <a:pathLst>
                <a:path extrusionOk="0" h="2658" w="2370">
                  <a:moveTo>
                    <a:pt x="1205" y="0"/>
                  </a:moveTo>
                  <a:cubicBezTo>
                    <a:pt x="1057" y="0"/>
                    <a:pt x="968" y="89"/>
                    <a:pt x="968" y="89"/>
                  </a:cubicBezTo>
                  <a:lnTo>
                    <a:pt x="1" y="1323"/>
                  </a:lnTo>
                  <a:lnTo>
                    <a:pt x="1502" y="2658"/>
                  </a:lnTo>
                  <a:lnTo>
                    <a:pt x="2369" y="1457"/>
                  </a:lnTo>
                  <a:cubicBezTo>
                    <a:pt x="2169" y="890"/>
                    <a:pt x="1735" y="289"/>
                    <a:pt x="1469" y="89"/>
                  </a:cubicBezTo>
                  <a:cubicBezTo>
                    <a:pt x="1369" y="22"/>
                    <a:pt x="1280" y="0"/>
                    <a:pt x="12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9"/>
            <p:cNvSpPr/>
            <p:nvPr/>
          </p:nvSpPr>
          <p:spPr>
            <a:xfrm>
              <a:off x="4950375" y="1608250"/>
              <a:ext cx="91750" cy="77600"/>
            </a:xfrm>
            <a:custGeom>
              <a:rect b="b" l="l" r="r" t="t"/>
              <a:pathLst>
                <a:path extrusionOk="0" h="3104" w="3670">
                  <a:moveTo>
                    <a:pt x="0" y="1"/>
                  </a:moveTo>
                  <a:cubicBezTo>
                    <a:pt x="991" y="695"/>
                    <a:pt x="1459" y="2370"/>
                    <a:pt x="1403" y="2370"/>
                  </a:cubicBezTo>
                  <a:cubicBezTo>
                    <a:pt x="1403" y="2370"/>
                    <a:pt x="1402" y="2370"/>
                    <a:pt x="1401" y="2369"/>
                  </a:cubicBezTo>
                  <a:lnTo>
                    <a:pt x="1001" y="2569"/>
                  </a:lnTo>
                  <a:lnTo>
                    <a:pt x="2736" y="3103"/>
                  </a:lnTo>
                  <a:lnTo>
                    <a:pt x="3670" y="1735"/>
                  </a:lnTo>
                  <a:lnTo>
                    <a:pt x="3069" y="1869"/>
                  </a:lnTo>
                  <a:cubicBezTo>
                    <a:pt x="2669" y="701"/>
                    <a:pt x="2135" y="501"/>
                    <a:pt x="2135" y="501"/>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9"/>
            <p:cNvSpPr/>
            <p:nvPr/>
          </p:nvSpPr>
          <p:spPr>
            <a:xfrm>
              <a:off x="5006250" y="1684150"/>
              <a:ext cx="65075" cy="57475"/>
            </a:xfrm>
            <a:custGeom>
              <a:rect b="b" l="l" r="r" t="t"/>
              <a:pathLst>
                <a:path extrusionOk="0" h="2299" w="2603">
                  <a:moveTo>
                    <a:pt x="1568" y="0"/>
                  </a:moveTo>
                  <a:lnTo>
                    <a:pt x="0" y="534"/>
                  </a:lnTo>
                  <a:lnTo>
                    <a:pt x="901" y="2169"/>
                  </a:lnTo>
                  <a:cubicBezTo>
                    <a:pt x="1200" y="2257"/>
                    <a:pt x="1518" y="2298"/>
                    <a:pt x="1786" y="2298"/>
                  </a:cubicBezTo>
                  <a:cubicBezTo>
                    <a:pt x="2026" y="2298"/>
                    <a:pt x="2225" y="2265"/>
                    <a:pt x="2335" y="2202"/>
                  </a:cubicBezTo>
                  <a:cubicBezTo>
                    <a:pt x="2602" y="2069"/>
                    <a:pt x="2469" y="1735"/>
                    <a:pt x="2469" y="1735"/>
                  </a:cubicBezTo>
                  <a:lnTo>
                    <a:pt x="15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9"/>
            <p:cNvSpPr/>
            <p:nvPr/>
          </p:nvSpPr>
          <p:spPr>
            <a:xfrm>
              <a:off x="4981225" y="1729175"/>
              <a:ext cx="86750" cy="75925"/>
            </a:xfrm>
            <a:custGeom>
              <a:rect b="b" l="l" r="r" t="t"/>
              <a:pathLst>
                <a:path extrusionOk="0" h="3037" w="3470">
                  <a:moveTo>
                    <a:pt x="935" y="1"/>
                  </a:moveTo>
                  <a:lnTo>
                    <a:pt x="1" y="1268"/>
                  </a:lnTo>
                  <a:lnTo>
                    <a:pt x="1068" y="3036"/>
                  </a:lnTo>
                  <a:lnTo>
                    <a:pt x="1068" y="2369"/>
                  </a:lnTo>
                  <a:cubicBezTo>
                    <a:pt x="1486" y="2508"/>
                    <a:pt x="1793" y="2551"/>
                    <a:pt x="2013" y="2551"/>
                  </a:cubicBezTo>
                  <a:cubicBezTo>
                    <a:pt x="2374" y="2551"/>
                    <a:pt x="2502" y="2436"/>
                    <a:pt x="2502" y="2436"/>
                  </a:cubicBezTo>
                  <a:lnTo>
                    <a:pt x="3470" y="701"/>
                  </a:lnTo>
                  <a:lnTo>
                    <a:pt x="3470" y="701"/>
                  </a:lnTo>
                  <a:cubicBezTo>
                    <a:pt x="3236" y="827"/>
                    <a:pt x="2950" y="873"/>
                    <a:pt x="2655" y="873"/>
                  </a:cubicBezTo>
                  <a:cubicBezTo>
                    <a:pt x="1854" y="873"/>
                    <a:pt x="992" y="534"/>
                    <a:pt x="968" y="534"/>
                  </a:cubicBezTo>
                  <a:lnTo>
                    <a:pt x="9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9"/>
            <p:cNvSpPr/>
            <p:nvPr/>
          </p:nvSpPr>
          <p:spPr>
            <a:xfrm>
              <a:off x="4917025" y="1726675"/>
              <a:ext cx="55050" cy="54225"/>
            </a:xfrm>
            <a:custGeom>
              <a:rect b="b" l="l" r="r" t="t"/>
              <a:pathLst>
                <a:path extrusionOk="0" h="2169" w="2202">
                  <a:moveTo>
                    <a:pt x="534" y="1"/>
                  </a:moveTo>
                  <a:cubicBezTo>
                    <a:pt x="200" y="368"/>
                    <a:pt x="0" y="968"/>
                    <a:pt x="33" y="1302"/>
                  </a:cubicBezTo>
                  <a:cubicBezTo>
                    <a:pt x="67" y="1635"/>
                    <a:pt x="400" y="1769"/>
                    <a:pt x="400" y="1769"/>
                  </a:cubicBezTo>
                  <a:lnTo>
                    <a:pt x="2202" y="2169"/>
                  </a:lnTo>
                  <a:lnTo>
                    <a:pt x="2202" y="368"/>
                  </a:lnTo>
                  <a:lnTo>
                    <a:pt x="5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9"/>
            <p:cNvSpPr/>
            <p:nvPr/>
          </p:nvSpPr>
          <p:spPr>
            <a:xfrm>
              <a:off x="4875325" y="1659125"/>
              <a:ext cx="71725" cy="96775"/>
            </a:xfrm>
            <a:custGeom>
              <a:rect b="b" l="l" r="r" t="t"/>
              <a:pathLst>
                <a:path extrusionOk="0" h="3871" w="2869">
                  <a:moveTo>
                    <a:pt x="167" y="1"/>
                  </a:moveTo>
                  <a:lnTo>
                    <a:pt x="701" y="468"/>
                  </a:lnTo>
                  <a:cubicBezTo>
                    <a:pt x="0" y="1202"/>
                    <a:pt x="234" y="1802"/>
                    <a:pt x="234" y="1802"/>
                  </a:cubicBezTo>
                  <a:lnTo>
                    <a:pt x="1401" y="3870"/>
                  </a:lnTo>
                  <a:cubicBezTo>
                    <a:pt x="1335" y="2803"/>
                    <a:pt x="2369" y="1802"/>
                    <a:pt x="2402" y="1802"/>
                  </a:cubicBezTo>
                  <a:lnTo>
                    <a:pt x="2869" y="2069"/>
                  </a:lnTo>
                  <a:lnTo>
                    <a:pt x="2002" y="334"/>
                  </a:lnTo>
                  <a:lnTo>
                    <a:pt x="1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 name="Google Shape;1509;p69"/>
          <p:cNvGrpSpPr/>
          <p:nvPr/>
        </p:nvGrpSpPr>
        <p:grpSpPr>
          <a:xfrm>
            <a:off x="4687629" y="3575951"/>
            <a:ext cx="828645" cy="788862"/>
            <a:chOff x="3265000" y="3974950"/>
            <a:chExt cx="989900" cy="942375"/>
          </a:xfrm>
        </p:grpSpPr>
        <p:sp>
          <p:nvSpPr>
            <p:cNvPr id="1510" name="Google Shape;1510;p69"/>
            <p:cNvSpPr/>
            <p:nvPr/>
          </p:nvSpPr>
          <p:spPr>
            <a:xfrm>
              <a:off x="3265000" y="3974950"/>
              <a:ext cx="989900" cy="303575"/>
            </a:xfrm>
            <a:custGeom>
              <a:rect b="b" l="l" r="r" t="t"/>
              <a:pathLst>
                <a:path extrusionOk="0" h="12143" w="39596">
                  <a:moveTo>
                    <a:pt x="16079" y="1"/>
                  </a:moveTo>
                  <a:lnTo>
                    <a:pt x="1" y="6572"/>
                  </a:lnTo>
                  <a:lnTo>
                    <a:pt x="28021" y="12143"/>
                  </a:lnTo>
                  <a:lnTo>
                    <a:pt x="39596" y="4737"/>
                  </a:lnTo>
                  <a:lnTo>
                    <a:pt x="160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9"/>
            <p:cNvSpPr/>
            <p:nvPr/>
          </p:nvSpPr>
          <p:spPr>
            <a:xfrm>
              <a:off x="3965500" y="4093375"/>
              <a:ext cx="289400" cy="823950"/>
            </a:xfrm>
            <a:custGeom>
              <a:rect b="b" l="l" r="r" t="t"/>
              <a:pathLst>
                <a:path extrusionOk="0" h="32958" w="11576">
                  <a:moveTo>
                    <a:pt x="11576" y="0"/>
                  </a:moveTo>
                  <a:lnTo>
                    <a:pt x="1" y="7406"/>
                  </a:lnTo>
                  <a:lnTo>
                    <a:pt x="1" y="32957"/>
                  </a:lnTo>
                  <a:lnTo>
                    <a:pt x="11576" y="24118"/>
                  </a:lnTo>
                  <a:lnTo>
                    <a:pt x="115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9"/>
            <p:cNvSpPr/>
            <p:nvPr/>
          </p:nvSpPr>
          <p:spPr>
            <a:xfrm>
              <a:off x="3265000" y="3974950"/>
              <a:ext cx="401975" cy="766400"/>
            </a:xfrm>
            <a:custGeom>
              <a:rect b="b" l="l" r="r" t="t"/>
              <a:pathLst>
                <a:path extrusionOk="0" h="30656" w="16079">
                  <a:moveTo>
                    <a:pt x="16079" y="1"/>
                  </a:moveTo>
                  <a:lnTo>
                    <a:pt x="1" y="6572"/>
                  </a:lnTo>
                  <a:lnTo>
                    <a:pt x="1" y="30656"/>
                  </a:lnTo>
                  <a:lnTo>
                    <a:pt x="16079" y="26586"/>
                  </a:lnTo>
                  <a:lnTo>
                    <a:pt x="160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9"/>
            <p:cNvSpPr/>
            <p:nvPr/>
          </p:nvSpPr>
          <p:spPr>
            <a:xfrm>
              <a:off x="3965500" y="4093375"/>
              <a:ext cx="289400" cy="196000"/>
            </a:xfrm>
            <a:custGeom>
              <a:rect b="b" l="l" r="r" t="t"/>
              <a:pathLst>
                <a:path extrusionOk="0" h="7840" w="11576">
                  <a:moveTo>
                    <a:pt x="11576" y="0"/>
                  </a:moveTo>
                  <a:lnTo>
                    <a:pt x="1" y="7406"/>
                  </a:lnTo>
                  <a:lnTo>
                    <a:pt x="1" y="7839"/>
                  </a:lnTo>
                  <a:lnTo>
                    <a:pt x="11576" y="234"/>
                  </a:lnTo>
                  <a:lnTo>
                    <a:pt x="115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9"/>
            <p:cNvSpPr/>
            <p:nvPr/>
          </p:nvSpPr>
          <p:spPr>
            <a:xfrm>
              <a:off x="3265000" y="4139250"/>
              <a:ext cx="700525" cy="778075"/>
            </a:xfrm>
            <a:custGeom>
              <a:rect b="b" l="l" r="r" t="t"/>
              <a:pathLst>
                <a:path extrusionOk="0" h="31123" w="28021">
                  <a:moveTo>
                    <a:pt x="1" y="0"/>
                  </a:moveTo>
                  <a:lnTo>
                    <a:pt x="1" y="24084"/>
                  </a:lnTo>
                  <a:lnTo>
                    <a:pt x="28021" y="31122"/>
                  </a:lnTo>
                  <a:lnTo>
                    <a:pt x="28021" y="557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9"/>
            <p:cNvSpPr/>
            <p:nvPr/>
          </p:nvSpPr>
          <p:spPr>
            <a:xfrm>
              <a:off x="3265000" y="4139250"/>
              <a:ext cx="700525" cy="150125"/>
            </a:xfrm>
            <a:custGeom>
              <a:rect b="b" l="l" r="r" t="t"/>
              <a:pathLst>
                <a:path extrusionOk="0" h="6005" w="28021">
                  <a:moveTo>
                    <a:pt x="1" y="0"/>
                  </a:moveTo>
                  <a:lnTo>
                    <a:pt x="1" y="267"/>
                  </a:lnTo>
                  <a:lnTo>
                    <a:pt x="28021" y="6004"/>
                  </a:lnTo>
                  <a:lnTo>
                    <a:pt x="28021" y="557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9"/>
            <p:cNvSpPr/>
            <p:nvPr/>
          </p:nvSpPr>
          <p:spPr>
            <a:xfrm>
              <a:off x="3827900" y="4627100"/>
              <a:ext cx="86750" cy="31700"/>
            </a:xfrm>
            <a:custGeom>
              <a:rect b="b" l="l" r="r" t="t"/>
              <a:pathLst>
                <a:path extrusionOk="0" h="1268" w="3470">
                  <a:moveTo>
                    <a:pt x="1" y="0"/>
                  </a:moveTo>
                  <a:lnTo>
                    <a:pt x="1" y="434"/>
                  </a:lnTo>
                  <a:lnTo>
                    <a:pt x="3470" y="1268"/>
                  </a:lnTo>
                  <a:lnTo>
                    <a:pt x="3470" y="867"/>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9"/>
            <p:cNvSpPr/>
            <p:nvPr/>
          </p:nvSpPr>
          <p:spPr>
            <a:xfrm>
              <a:off x="3827900" y="4641275"/>
              <a:ext cx="86750" cy="25025"/>
            </a:xfrm>
            <a:custGeom>
              <a:rect b="b" l="l" r="r" t="t"/>
              <a:pathLst>
                <a:path extrusionOk="0" h="1001" w="3470">
                  <a:moveTo>
                    <a:pt x="1" y="0"/>
                  </a:moveTo>
                  <a:lnTo>
                    <a:pt x="1" y="167"/>
                  </a:lnTo>
                  <a:lnTo>
                    <a:pt x="3470" y="1001"/>
                  </a:lnTo>
                  <a:lnTo>
                    <a:pt x="3470" y="83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9"/>
            <p:cNvSpPr/>
            <p:nvPr/>
          </p:nvSpPr>
          <p:spPr>
            <a:xfrm>
              <a:off x="3827900" y="4650450"/>
              <a:ext cx="86750" cy="25025"/>
            </a:xfrm>
            <a:custGeom>
              <a:rect b="b" l="l" r="r" t="t"/>
              <a:pathLst>
                <a:path extrusionOk="0" h="1001" w="3470">
                  <a:moveTo>
                    <a:pt x="1" y="0"/>
                  </a:moveTo>
                  <a:lnTo>
                    <a:pt x="1" y="167"/>
                  </a:lnTo>
                  <a:lnTo>
                    <a:pt x="3470" y="1001"/>
                  </a:lnTo>
                  <a:lnTo>
                    <a:pt x="3470" y="83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9"/>
            <p:cNvSpPr/>
            <p:nvPr/>
          </p:nvSpPr>
          <p:spPr>
            <a:xfrm>
              <a:off x="3827900" y="4660450"/>
              <a:ext cx="86750" cy="25025"/>
            </a:xfrm>
            <a:custGeom>
              <a:rect b="b" l="l" r="r" t="t"/>
              <a:pathLst>
                <a:path extrusionOk="0" h="1001" w="3470">
                  <a:moveTo>
                    <a:pt x="1" y="0"/>
                  </a:moveTo>
                  <a:lnTo>
                    <a:pt x="1" y="167"/>
                  </a:lnTo>
                  <a:lnTo>
                    <a:pt x="3470" y="1001"/>
                  </a:lnTo>
                  <a:lnTo>
                    <a:pt x="3470" y="83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9"/>
            <p:cNvSpPr/>
            <p:nvPr/>
          </p:nvSpPr>
          <p:spPr>
            <a:xfrm>
              <a:off x="3827900" y="4670450"/>
              <a:ext cx="86750" cy="25050"/>
            </a:xfrm>
            <a:custGeom>
              <a:rect b="b" l="l" r="r" t="t"/>
              <a:pathLst>
                <a:path extrusionOk="0" h="1002" w="3470">
                  <a:moveTo>
                    <a:pt x="1" y="1"/>
                  </a:moveTo>
                  <a:lnTo>
                    <a:pt x="1" y="167"/>
                  </a:lnTo>
                  <a:lnTo>
                    <a:pt x="3470" y="1001"/>
                  </a:lnTo>
                  <a:lnTo>
                    <a:pt x="3470" y="83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9"/>
            <p:cNvSpPr/>
            <p:nvPr/>
          </p:nvSpPr>
          <p:spPr>
            <a:xfrm>
              <a:off x="3827900" y="4679625"/>
              <a:ext cx="86750" cy="25050"/>
            </a:xfrm>
            <a:custGeom>
              <a:rect b="b" l="l" r="r" t="t"/>
              <a:pathLst>
                <a:path extrusionOk="0" h="1002" w="3470">
                  <a:moveTo>
                    <a:pt x="1" y="1"/>
                  </a:moveTo>
                  <a:lnTo>
                    <a:pt x="1" y="167"/>
                  </a:lnTo>
                  <a:lnTo>
                    <a:pt x="3470" y="1001"/>
                  </a:lnTo>
                  <a:lnTo>
                    <a:pt x="3470" y="83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9"/>
            <p:cNvSpPr/>
            <p:nvPr/>
          </p:nvSpPr>
          <p:spPr>
            <a:xfrm>
              <a:off x="3827900" y="4692125"/>
              <a:ext cx="86750" cy="30900"/>
            </a:xfrm>
            <a:custGeom>
              <a:rect b="b" l="l" r="r" t="t"/>
              <a:pathLst>
                <a:path extrusionOk="0" h="1236" w="3470">
                  <a:moveTo>
                    <a:pt x="1" y="1"/>
                  </a:moveTo>
                  <a:lnTo>
                    <a:pt x="1" y="401"/>
                  </a:lnTo>
                  <a:lnTo>
                    <a:pt x="3470" y="1235"/>
                  </a:lnTo>
                  <a:lnTo>
                    <a:pt x="3470" y="83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9"/>
            <p:cNvSpPr/>
            <p:nvPr/>
          </p:nvSpPr>
          <p:spPr>
            <a:xfrm>
              <a:off x="3827900" y="4723000"/>
              <a:ext cx="86750" cy="25025"/>
            </a:xfrm>
            <a:custGeom>
              <a:rect b="b" l="l" r="r" t="t"/>
              <a:pathLst>
                <a:path extrusionOk="0" h="1001" w="3470">
                  <a:moveTo>
                    <a:pt x="1" y="0"/>
                  </a:moveTo>
                  <a:lnTo>
                    <a:pt x="1" y="167"/>
                  </a:lnTo>
                  <a:lnTo>
                    <a:pt x="3470" y="1001"/>
                  </a:lnTo>
                  <a:lnTo>
                    <a:pt x="3470" y="83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9"/>
            <p:cNvSpPr/>
            <p:nvPr/>
          </p:nvSpPr>
          <p:spPr>
            <a:xfrm>
              <a:off x="3827900" y="4711325"/>
              <a:ext cx="86750" cy="25025"/>
            </a:xfrm>
            <a:custGeom>
              <a:rect b="b" l="l" r="r" t="t"/>
              <a:pathLst>
                <a:path extrusionOk="0" h="1001" w="3470">
                  <a:moveTo>
                    <a:pt x="1" y="0"/>
                  </a:moveTo>
                  <a:lnTo>
                    <a:pt x="1" y="167"/>
                  </a:lnTo>
                  <a:lnTo>
                    <a:pt x="3470" y="1001"/>
                  </a:lnTo>
                  <a:lnTo>
                    <a:pt x="3470" y="867"/>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9"/>
            <p:cNvSpPr/>
            <p:nvPr/>
          </p:nvSpPr>
          <p:spPr>
            <a:xfrm>
              <a:off x="3827900" y="4731325"/>
              <a:ext cx="86750" cy="25875"/>
            </a:xfrm>
            <a:custGeom>
              <a:rect b="b" l="l" r="r" t="t"/>
              <a:pathLst>
                <a:path extrusionOk="0" h="1035" w="3470">
                  <a:moveTo>
                    <a:pt x="1" y="1"/>
                  </a:moveTo>
                  <a:lnTo>
                    <a:pt x="1" y="167"/>
                  </a:lnTo>
                  <a:lnTo>
                    <a:pt x="3470" y="1035"/>
                  </a:lnTo>
                  <a:lnTo>
                    <a:pt x="3470" y="868"/>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9"/>
            <p:cNvSpPr/>
            <p:nvPr/>
          </p:nvSpPr>
          <p:spPr>
            <a:xfrm>
              <a:off x="3827900" y="4740500"/>
              <a:ext cx="86750" cy="25875"/>
            </a:xfrm>
            <a:custGeom>
              <a:rect b="b" l="l" r="r" t="t"/>
              <a:pathLst>
                <a:path extrusionOk="0" h="1035" w="3470">
                  <a:moveTo>
                    <a:pt x="1" y="1"/>
                  </a:moveTo>
                  <a:lnTo>
                    <a:pt x="1" y="167"/>
                  </a:lnTo>
                  <a:lnTo>
                    <a:pt x="3470" y="1035"/>
                  </a:lnTo>
                  <a:lnTo>
                    <a:pt x="3470" y="868"/>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9"/>
            <p:cNvSpPr/>
            <p:nvPr/>
          </p:nvSpPr>
          <p:spPr>
            <a:xfrm>
              <a:off x="3827900" y="4750500"/>
              <a:ext cx="86750" cy="25050"/>
            </a:xfrm>
            <a:custGeom>
              <a:rect b="b" l="l" r="r" t="t"/>
              <a:pathLst>
                <a:path extrusionOk="0" h="1002" w="3470">
                  <a:moveTo>
                    <a:pt x="1" y="1"/>
                  </a:moveTo>
                  <a:lnTo>
                    <a:pt x="1" y="168"/>
                  </a:lnTo>
                  <a:lnTo>
                    <a:pt x="3470" y="1002"/>
                  </a:lnTo>
                  <a:lnTo>
                    <a:pt x="3470" y="83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9"/>
            <p:cNvSpPr/>
            <p:nvPr/>
          </p:nvSpPr>
          <p:spPr>
            <a:xfrm>
              <a:off x="3827900" y="4760525"/>
              <a:ext cx="86750" cy="25025"/>
            </a:xfrm>
            <a:custGeom>
              <a:rect b="b" l="l" r="r" t="t"/>
              <a:pathLst>
                <a:path extrusionOk="0" h="1001" w="3470">
                  <a:moveTo>
                    <a:pt x="1" y="0"/>
                  </a:moveTo>
                  <a:lnTo>
                    <a:pt x="1" y="167"/>
                  </a:lnTo>
                  <a:lnTo>
                    <a:pt x="3470" y="1001"/>
                  </a:lnTo>
                  <a:lnTo>
                    <a:pt x="3470" y="83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9"/>
            <p:cNvSpPr/>
            <p:nvPr/>
          </p:nvSpPr>
          <p:spPr>
            <a:xfrm>
              <a:off x="3827900" y="4767200"/>
              <a:ext cx="86750" cy="30875"/>
            </a:xfrm>
            <a:custGeom>
              <a:rect b="b" l="l" r="r" t="t"/>
              <a:pathLst>
                <a:path extrusionOk="0" h="1235" w="3470">
                  <a:moveTo>
                    <a:pt x="1" y="0"/>
                  </a:moveTo>
                  <a:lnTo>
                    <a:pt x="1" y="400"/>
                  </a:lnTo>
                  <a:lnTo>
                    <a:pt x="3470" y="1234"/>
                  </a:lnTo>
                  <a:lnTo>
                    <a:pt x="3470" y="83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9"/>
            <p:cNvSpPr/>
            <p:nvPr/>
          </p:nvSpPr>
          <p:spPr>
            <a:xfrm>
              <a:off x="3827900" y="4781375"/>
              <a:ext cx="86750" cy="30025"/>
            </a:xfrm>
            <a:custGeom>
              <a:rect b="b" l="l" r="r" t="t"/>
              <a:pathLst>
                <a:path extrusionOk="0" h="1201" w="3470">
                  <a:moveTo>
                    <a:pt x="1" y="0"/>
                  </a:moveTo>
                  <a:lnTo>
                    <a:pt x="1" y="367"/>
                  </a:lnTo>
                  <a:lnTo>
                    <a:pt x="3470" y="1201"/>
                  </a:lnTo>
                  <a:lnTo>
                    <a:pt x="3470" y="83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9"/>
            <p:cNvSpPr/>
            <p:nvPr/>
          </p:nvSpPr>
          <p:spPr>
            <a:xfrm>
              <a:off x="3827900" y="4796375"/>
              <a:ext cx="86750" cy="33375"/>
            </a:xfrm>
            <a:custGeom>
              <a:rect b="b" l="l" r="r" t="t"/>
              <a:pathLst>
                <a:path extrusionOk="0" h="1335" w="3470">
                  <a:moveTo>
                    <a:pt x="1" y="1"/>
                  </a:moveTo>
                  <a:lnTo>
                    <a:pt x="1" y="501"/>
                  </a:lnTo>
                  <a:lnTo>
                    <a:pt x="3470" y="1335"/>
                  </a:lnTo>
                  <a:lnTo>
                    <a:pt x="3470" y="83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9"/>
            <p:cNvSpPr/>
            <p:nvPr/>
          </p:nvSpPr>
          <p:spPr>
            <a:xfrm>
              <a:off x="3340900" y="4523125"/>
              <a:ext cx="62550" cy="70625"/>
            </a:xfrm>
            <a:custGeom>
              <a:rect b="b" l="l" r="r" t="t"/>
              <a:pathLst>
                <a:path extrusionOk="0" h="2825" w="2502">
                  <a:moveTo>
                    <a:pt x="1263" y="0"/>
                  </a:moveTo>
                  <a:cubicBezTo>
                    <a:pt x="1105" y="0"/>
                    <a:pt x="1001" y="89"/>
                    <a:pt x="1001" y="89"/>
                  </a:cubicBezTo>
                  <a:lnTo>
                    <a:pt x="0" y="1390"/>
                  </a:lnTo>
                  <a:lnTo>
                    <a:pt x="1568" y="2825"/>
                  </a:lnTo>
                  <a:lnTo>
                    <a:pt x="2502" y="1557"/>
                  </a:lnTo>
                  <a:cubicBezTo>
                    <a:pt x="2235" y="923"/>
                    <a:pt x="1835" y="323"/>
                    <a:pt x="1535" y="89"/>
                  </a:cubicBezTo>
                  <a:cubicBezTo>
                    <a:pt x="1434" y="23"/>
                    <a:pt x="1342" y="0"/>
                    <a:pt x="1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9"/>
            <p:cNvSpPr/>
            <p:nvPr/>
          </p:nvSpPr>
          <p:spPr>
            <a:xfrm>
              <a:off x="3384250" y="4520350"/>
              <a:ext cx="97600" cy="82575"/>
            </a:xfrm>
            <a:custGeom>
              <a:rect b="b" l="l" r="r" t="t"/>
              <a:pathLst>
                <a:path extrusionOk="0" h="3303" w="3904">
                  <a:moveTo>
                    <a:pt x="1" y="0"/>
                  </a:moveTo>
                  <a:lnTo>
                    <a:pt x="1" y="0"/>
                  </a:lnTo>
                  <a:cubicBezTo>
                    <a:pt x="1001" y="768"/>
                    <a:pt x="1502" y="2502"/>
                    <a:pt x="1568" y="2535"/>
                  </a:cubicBezTo>
                  <a:lnTo>
                    <a:pt x="1101" y="2769"/>
                  </a:lnTo>
                  <a:lnTo>
                    <a:pt x="2936" y="3303"/>
                  </a:lnTo>
                  <a:lnTo>
                    <a:pt x="3903" y="1868"/>
                  </a:lnTo>
                  <a:lnTo>
                    <a:pt x="3270" y="2002"/>
                  </a:lnTo>
                  <a:cubicBezTo>
                    <a:pt x="2836" y="768"/>
                    <a:pt x="2269" y="534"/>
                    <a:pt x="2269" y="534"/>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9"/>
            <p:cNvSpPr/>
            <p:nvPr/>
          </p:nvSpPr>
          <p:spPr>
            <a:xfrm>
              <a:off x="3442625" y="4600400"/>
              <a:ext cx="68400" cy="60800"/>
            </a:xfrm>
            <a:custGeom>
              <a:rect b="b" l="l" r="r" t="t"/>
              <a:pathLst>
                <a:path extrusionOk="0" h="2432" w="2736">
                  <a:moveTo>
                    <a:pt x="1635" y="1"/>
                  </a:moveTo>
                  <a:lnTo>
                    <a:pt x="1" y="568"/>
                  </a:lnTo>
                  <a:lnTo>
                    <a:pt x="968" y="2302"/>
                  </a:lnTo>
                  <a:cubicBezTo>
                    <a:pt x="1285" y="2390"/>
                    <a:pt x="1621" y="2432"/>
                    <a:pt x="1901" y="2432"/>
                  </a:cubicBezTo>
                  <a:cubicBezTo>
                    <a:pt x="2152" y="2432"/>
                    <a:pt x="2359" y="2399"/>
                    <a:pt x="2469" y="2336"/>
                  </a:cubicBezTo>
                  <a:cubicBezTo>
                    <a:pt x="2736" y="2169"/>
                    <a:pt x="2603" y="1835"/>
                    <a:pt x="2603" y="1835"/>
                  </a:cubicBezTo>
                  <a:lnTo>
                    <a:pt x="16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9"/>
            <p:cNvSpPr/>
            <p:nvPr/>
          </p:nvSpPr>
          <p:spPr>
            <a:xfrm>
              <a:off x="3416775" y="4646275"/>
              <a:ext cx="90925" cy="80900"/>
            </a:xfrm>
            <a:custGeom>
              <a:rect b="b" l="l" r="r" t="t"/>
              <a:pathLst>
                <a:path extrusionOk="0" h="3236" w="3637">
                  <a:moveTo>
                    <a:pt x="1001" y="0"/>
                  </a:moveTo>
                  <a:lnTo>
                    <a:pt x="1" y="1401"/>
                  </a:lnTo>
                  <a:lnTo>
                    <a:pt x="1101" y="3236"/>
                  </a:lnTo>
                  <a:lnTo>
                    <a:pt x="1101" y="2502"/>
                  </a:lnTo>
                  <a:cubicBezTo>
                    <a:pt x="1574" y="2673"/>
                    <a:pt x="1913" y="2725"/>
                    <a:pt x="2149" y="2725"/>
                  </a:cubicBezTo>
                  <a:cubicBezTo>
                    <a:pt x="2513" y="2725"/>
                    <a:pt x="2636" y="2602"/>
                    <a:pt x="2636" y="2602"/>
                  </a:cubicBezTo>
                  <a:lnTo>
                    <a:pt x="3637" y="767"/>
                  </a:lnTo>
                  <a:lnTo>
                    <a:pt x="3637" y="767"/>
                  </a:lnTo>
                  <a:cubicBezTo>
                    <a:pt x="3384" y="903"/>
                    <a:pt x="3077" y="953"/>
                    <a:pt x="2764" y="953"/>
                  </a:cubicBezTo>
                  <a:cubicBezTo>
                    <a:pt x="1921" y="953"/>
                    <a:pt x="1035" y="592"/>
                    <a:pt x="1035" y="567"/>
                  </a:cubicBezTo>
                  <a:lnTo>
                    <a:pt x="10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9"/>
            <p:cNvSpPr/>
            <p:nvPr/>
          </p:nvSpPr>
          <p:spPr>
            <a:xfrm>
              <a:off x="3349225" y="4644600"/>
              <a:ext cx="57575" cy="57575"/>
            </a:xfrm>
            <a:custGeom>
              <a:rect b="b" l="l" r="r" t="t"/>
              <a:pathLst>
                <a:path extrusionOk="0" h="2303" w="2303">
                  <a:moveTo>
                    <a:pt x="534" y="1"/>
                  </a:moveTo>
                  <a:cubicBezTo>
                    <a:pt x="201" y="401"/>
                    <a:pt x="1" y="1035"/>
                    <a:pt x="34" y="1368"/>
                  </a:cubicBezTo>
                  <a:cubicBezTo>
                    <a:pt x="67" y="1702"/>
                    <a:pt x="401" y="1835"/>
                    <a:pt x="401" y="1835"/>
                  </a:cubicBezTo>
                  <a:lnTo>
                    <a:pt x="2302" y="2302"/>
                  </a:lnTo>
                  <a:lnTo>
                    <a:pt x="2302" y="401"/>
                  </a:lnTo>
                  <a:lnTo>
                    <a:pt x="5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9"/>
            <p:cNvSpPr/>
            <p:nvPr/>
          </p:nvSpPr>
          <p:spPr>
            <a:xfrm>
              <a:off x="3306700" y="4574550"/>
              <a:ext cx="73400" cy="100925"/>
            </a:xfrm>
            <a:custGeom>
              <a:rect b="b" l="l" r="r" t="t"/>
              <a:pathLst>
                <a:path extrusionOk="0" h="4037" w="2936">
                  <a:moveTo>
                    <a:pt x="101" y="1"/>
                  </a:moveTo>
                  <a:lnTo>
                    <a:pt x="701" y="501"/>
                  </a:lnTo>
                  <a:cubicBezTo>
                    <a:pt x="0" y="1301"/>
                    <a:pt x="234" y="1869"/>
                    <a:pt x="234" y="1869"/>
                  </a:cubicBezTo>
                  <a:lnTo>
                    <a:pt x="1435" y="4037"/>
                  </a:lnTo>
                  <a:cubicBezTo>
                    <a:pt x="1335" y="2869"/>
                    <a:pt x="2436" y="1835"/>
                    <a:pt x="2436" y="1835"/>
                  </a:cubicBezTo>
                  <a:lnTo>
                    <a:pt x="2936" y="2169"/>
                  </a:lnTo>
                  <a:lnTo>
                    <a:pt x="2936" y="2169"/>
                  </a:lnTo>
                  <a:lnTo>
                    <a:pt x="2035" y="334"/>
                  </a:lnTo>
                  <a:lnTo>
                    <a:pt x="1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69"/>
          <p:cNvGrpSpPr/>
          <p:nvPr/>
        </p:nvGrpSpPr>
        <p:grpSpPr>
          <a:xfrm>
            <a:off x="3263295" y="3461467"/>
            <a:ext cx="1151159" cy="1017830"/>
            <a:chOff x="1510425" y="3701425"/>
            <a:chExt cx="1375175" cy="1215900"/>
          </a:xfrm>
        </p:grpSpPr>
        <p:sp>
          <p:nvSpPr>
            <p:cNvPr id="1539" name="Google Shape;1539;p69"/>
            <p:cNvSpPr/>
            <p:nvPr/>
          </p:nvSpPr>
          <p:spPr>
            <a:xfrm>
              <a:off x="1753925" y="4019975"/>
              <a:ext cx="944025" cy="288575"/>
            </a:xfrm>
            <a:custGeom>
              <a:rect b="b" l="l" r="r" t="t"/>
              <a:pathLst>
                <a:path extrusionOk="0" h="11543" w="37761">
                  <a:moveTo>
                    <a:pt x="15345" y="1"/>
                  </a:moveTo>
                  <a:lnTo>
                    <a:pt x="0" y="6205"/>
                  </a:lnTo>
                  <a:lnTo>
                    <a:pt x="26686" y="11543"/>
                  </a:lnTo>
                  <a:lnTo>
                    <a:pt x="37761" y="4471"/>
                  </a:lnTo>
                  <a:lnTo>
                    <a:pt x="153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9"/>
            <p:cNvSpPr/>
            <p:nvPr/>
          </p:nvSpPr>
          <p:spPr>
            <a:xfrm>
              <a:off x="2137525" y="3701425"/>
              <a:ext cx="654675" cy="430325"/>
            </a:xfrm>
            <a:custGeom>
              <a:rect b="b" l="l" r="r" t="t"/>
              <a:pathLst>
                <a:path extrusionOk="0" h="17213" w="26187">
                  <a:moveTo>
                    <a:pt x="3136" y="1"/>
                  </a:moveTo>
                  <a:lnTo>
                    <a:pt x="1" y="12743"/>
                  </a:lnTo>
                  <a:lnTo>
                    <a:pt x="22417" y="17213"/>
                  </a:lnTo>
                  <a:lnTo>
                    <a:pt x="26186" y="4604"/>
                  </a:lnTo>
                  <a:lnTo>
                    <a:pt x="31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9"/>
            <p:cNvSpPr/>
            <p:nvPr/>
          </p:nvSpPr>
          <p:spPr>
            <a:xfrm>
              <a:off x="2421075" y="4131725"/>
              <a:ext cx="276875" cy="785600"/>
            </a:xfrm>
            <a:custGeom>
              <a:rect b="b" l="l" r="r" t="t"/>
              <a:pathLst>
                <a:path extrusionOk="0" h="31424" w="11075">
                  <a:moveTo>
                    <a:pt x="11075" y="1"/>
                  </a:moveTo>
                  <a:lnTo>
                    <a:pt x="0" y="7073"/>
                  </a:lnTo>
                  <a:lnTo>
                    <a:pt x="0" y="31423"/>
                  </a:lnTo>
                  <a:lnTo>
                    <a:pt x="11075" y="23017"/>
                  </a:lnTo>
                  <a:lnTo>
                    <a:pt x="110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9"/>
            <p:cNvSpPr/>
            <p:nvPr/>
          </p:nvSpPr>
          <p:spPr>
            <a:xfrm>
              <a:off x="1753925" y="4019975"/>
              <a:ext cx="383625" cy="729725"/>
            </a:xfrm>
            <a:custGeom>
              <a:rect b="b" l="l" r="r" t="t"/>
              <a:pathLst>
                <a:path extrusionOk="0" h="29189" w="15345">
                  <a:moveTo>
                    <a:pt x="15345" y="1"/>
                  </a:moveTo>
                  <a:lnTo>
                    <a:pt x="0" y="6205"/>
                  </a:lnTo>
                  <a:lnTo>
                    <a:pt x="0" y="29189"/>
                  </a:lnTo>
                  <a:lnTo>
                    <a:pt x="15345" y="25286"/>
                  </a:lnTo>
                  <a:lnTo>
                    <a:pt x="153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9"/>
            <p:cNvSpPr/>
            <p:nvPr/>
          </p:nvSpPr>
          <p:spPr>
            <a:xfrm>
              <a:off x="2421075" y="4131725"/>
              <a:ext cx="464525" cy="392825"/>
            </a:xfrm>
            <a:custGeom>
              <a:rect b="b" l="l" r="r" t="t"/>
              <a:pathLst>
                <a:path extrusionOk="0" h="15713" w="18581">
                  <a:moveTo>
                    <a:pt x="11075" y="1"/>
                  </a:moveTo>
                  <a:lnTo>
                    <a:pt x="0" y="7073"/>
                  </a:lnTo>
                  <a:lnTo>
                    <a:pt x="8440" y="15712"/>
                  </a:lnTo>
                  <a:lnTo>
                    <a:pt x="18580" y="7006"/>
                  </a:lnTo>
                  <a:lnTo>
                    <a:pt x="110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9"/>
            <p:cNvSpPr/>
            <p:nvPr/>
          </p:nvSpPr>
          <p:spPr>
            <a:xfrm>
              <a:off x="2421075" y="4131725"/>
              <a:ext cx="282725" cy="185175"/>
            </a:xfrm>
            <a:custGeom>
              <a:rect b="b" l="l" r="r" t="t"/>
              <a:pathLst>
                <a:path extrusionOk="0" h="7407" w="11309">
                  <a:moveTo>
                    <a:pt x="11075" y="1"/>
                  </a:moveTo>
                  <a:lnTo>
                    <a:pt x="0" y="7073"/>
                  </a:lnTo>
                  <a:lnTo>
                    <a:pt x="300" y="7406"/>
                  </a:lnTo>
                  <a:lnTo>
                    <a:pt x="11308" y="234"/>
                  </a:lnTo>
                  <a:lnTo>
                    <a:pt x="110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9"/>
            <p:cNvSpPr/>
            <p:nvPr/>
          </p:nvSpPr>
          <p:spPr>
            <a:xfrm>
              <a:off x="2137525" y="4012475"/>
              <a:ext cx="562100" cy="119275"/>
            </a:xfrm>
            <a:custGeom>
              <a:rect b="b" l="l" r="r" t="t"/>
              <a:pathLst>
                <a:path extrusionOk="0" h="4771" w="22484">
                  <a:moveTo>
                    <a:pt x="67" y="1"/>
                  </a:moveTo>
                  <a:lnTo>
                    <a:pt x="1" y="301"/>
                  </a:lnTo>
                  <a:lnTo>
                    <a:pt x="22417" y="4771"/>
                  </a:lnTo>
                  <a:lnTo>
                    <a:pt x="22483" y="4571"/>
                  </a:lnTo>
                  <a:lnTo>
                    <a:pt x="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9"/>
            <p:cNvSpPr/>
            <p:nvPr/>
          </p:nvSpPr>
          <p:spPr>
            <a:xfrm>
              <a:off x="1753925" y="4015825"/>
              <a:ext cx="383625" cy="159300"/>
            </a:xfrm>
            <a:custGeom>
              <a:rect b="b" l="l" r="r" t="t"/>
              <a:pathLst>
                <a:path extrusionOk="0" h="6372" w="15345">
                  <a:moveTo>
                    <a:pt x="15178" y="0"/>
                  </a:moveTo>
                  <a:lnTo>
                    <a:pt x="0" y="6105"/>
                  </a:lnTo>
                  <a:lnTo>
                    <a:pt x="0" y="6371"/>
                  </a:lnTo>
                  <a:lnTo>
                    <a:pt x="15345" y="167"/>
                  </a:lnTo>
                  <a:lnTo>
                    <a:pt x="151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9"/>
            <p:cNvSpPr/>
            <p:nvPr/>
          </p:nvSpPr>
          <p:spPr>
            <a:xfrm>
              <a:off x="1753925" y="4175100"/>
              <a:ext cx="667175" cy="742225"/>
            </a:xfrm>
            <a:custGeom>
              <a:rect b="b" l="l" r="r" t="t"/>
              <a:pathLst>
                <a:path extrusionOk="0" h="29689" w="26687">
                  <a:moveTo>
                    <a:pt x="0" y="0"/>
                  </a:moveTo>
                  <a:lnTo>
                    <a:pt x="0" y="22984"/>
                  </a:lnTo>
                  <a:lnTo>
                    <a:pt x="26686" y="29688"/>
                  </a:lnTo>
                  <a:lnTo>
                    <a:pt x="26686" y="533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9"/>
            <p:cNvSpPr/>
            <p:nvPr/>
          </p:nvSpPr>
          <p:spPr>
            <a:xfrm>
              <a:off x="1510425" y="4175100"/>
              <a:ext cx="910675" cy="377800"/>
            </a:xfrm>
            <a:custGeom>
              <a:rect b="b" l="l" r="r" t="t"/>
              <a:pathLst>
                <a:path extrusionOk="0" h="15112" w="36427">
                  <a:moveTo>
                    <a:pt x="9740" y="0"/>
                  </a:moveTo>
                  <a:lnTo>
                    <a:pt x="0" y="9240"/>
                  </a:lnTo>
                  <a:lnTo>
                    <a:pt x="26052" y="15111"/>
                  </a:lnTo>
                  <a:lnTo>
                    <a:pt x="36426" y="5338"/>
                  </a:lnTo>
                  <a:lnTo>
                    <a:pt x="97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9"/>
            <p:cNvSpPr/>
            <p:nvPr/>
          </p:nvSpPr>
          <p:spPr>
            <a:xfrm>
              <a:off x="1748075" y="4175100"/>
              <a:ext cx="673025" cy="140950"/>
            </a:xfrm>
            <a:custGeom>
              <a:rect b="b" l="l" r="r" t="t"/>
              <a:pathLst>
                <a:path extrusionOk="0" h="5638" w="26921">
                  <a:moveTo>
                    <a:pt x="234" y="0"/>
                  </a:moveTo>
                  <a:lnTo>
                    <a:pt x="1" y="267"/>
                  </a:lnTo>
                  <a:lnTo>
                    <a:pt x="26653" y="5638"/>
                  </a:lnTo>
                  <a:lnTo>
                    <a:pt x="26920" y="5338"/>
                  </a:lnTo>
                  <a:lnTo>
                    <a:pt x="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9"/>
            <p:cNvSpPr/>
            <p:nvPr/>
          </p:nvSpPr>
          <p:spPr>
            <a:xfrm>
              <a:off x="2290150" y="4640425"/>
              <a:ext cx="84250" cy="30875"/>
            </a:xfrm>
            <a:custGeom>
              <a:rect b="b" l="l" r="r" t="t"/>
              <a:pathLst>
                <a:path extrusionOk="0" h="1235" w="3370">
                  <a:moveTo>
                    <a:pt x="0" y="1"/>
                  </a:moveTo>
                  <a:lnTo>
                    <a:pt x="0" y="468"/>
                  </a:lnTo>
                  <a:lnTo>
                    <a:pt x="3369" y="1235"/>
                  </a:lnTo>
                  <a:lnTo>
                    <a:pt x="3369" y="835"/>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9"/>
            <p:cNvSpPr/>
            <p:nvPr/>
          </p:nvSpPr>
          <p:spPr>
            <a:xfrm>
              <a:off x="2290150" y="4654600"/>
              <a:ext cx="84250" cy="24225"/>
            </a:xfrm>
            <a:custGeom>
              <a:rect b="b" l="l" r="r" t="t"/>
              <a:pathLst>
                <a:path extrusionOk="0" h="969" w="3370">
                  <a:moveTo>
                    <a:pt x="0" y="1"/>
                  </a:moveTo>
                  <a:lnTo>
                    <a:pt x="0" y="134"/>
                  </a:lnTo>
                  <a:lnTo>
                    <a:pt x="3369" y="968"/>
                  </a:lnTo>
                  <a:lnTo>
                    <a:pt x="3369" y="80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9"/>
            <p:cNvSpPr/>
            <p:nvPr/>
          </p:nvSpPr>
          <p:spPr>
            <a:xfrm>
              <a:off x="2290150" y="4662950"/>
              <a:ext cx="84250" cy="24200"/>
            </a:xfrm>
            <a:custGeom>
              <a:rect b="b" l="l" r="r" t="t"/>
              <a:pathLst>
                <a:path extrusionOk="0" h="968" w="3370">
                  <a:moveTo>
                    <a:pt x="0" y="0"/>
                  </a:moveTo>
                  <a:lnTo>
                    <a:pt x="0" y="167"/>
                  </a:lnTo>
                  <a:lnTo>
                    <a:pt x="3369" y="968"/>
                  </a:lnTo>
                  <a:lnTo>
                    <a:pt x="3369" y="801"/>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9"/>
            <p:cNvSpPr/>
            <p:nvPr/>
          </p:nvSpPr>
          <p:spPr>
            <a:xfrm>
              <a:off x="2290150" y="4672950"/>
              <a:ext cx="84250" cy="23375"/>
            </a:xfrm>
            <a:custGeom>
              <a:rect b="b" l="l" r="r" t="t"/>
              <a:pathLst>
                <a:path extrusionOk="0" h="935" w="3370">
                  <a:moveTo>
                    <a:pt x="0" y="1"/>
                  </a:moveTo>
                  <a:lnTo>
                    <a:pt x="0" y="101"/>
                  </a:lnTo>
                  <a:lnTo>
                    <a:pt x="3369" y="935"/>
                  </a:lnTo>
                  <a:lnTo>
                    <a:pt x="3369" y="768"/>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9"/>
            <p:cNvSpPr/>
            <p:nvPr/>
          </p:nvSpPr>
          <p:spPr>
            <a:xfrm>
              <a:off x="2290150" y="4682125"/>
              <a:ext cx="84250" cy="24200"/>
            </a:xfrm>
            <a:custGeom>
              <a:rect b="b" l="l" r="r" t="t"/>
              <a:pathLst>
                <a:path extrusionOk="0" h="968" w="3370">
                  <a:moveTo>
                    <a:pt x="0" y="1"/>
                  </a:moveTo>
                  <a:lnTo>
                    <a:pt x="0" y="167"/>
                  </a:lnTo>
                  <a:lnTo>
                    <a:pt x="3369" y="968"/>
                  </a:lnTo>
                  <a:lnTo>
                    <a:pt x="3369" y="80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9"/>
            <p:cNvSpPr/>
            <p:nvPr/>
          </p:nvSpPr>
          <p:spPr>
            <a:xfrm>
              <a:off x="2290150" y="4690475"/>
              <a:ext cx="84250" cy="24200"/>
            </a:xfrm>
            <a:custGeom>
              <a:rect b="b" l="l" r="r" t="t"/>
              <a:pathLst>
                <a:path extrusionOk="0" h="968" w="3370">
                  <a:moveTo>
                    <a:pt x="0" y="0"/>
                  </a:moveTo>
                  <a:lnTo>
                    <a:pt x="0" y="167"/>
                  </a:lnTo>
                  <a:lnTo>
                    <a:pt x="3369" y="968"/>
                  </a:lnTo>
                  <a:lnTo>
                    <a:pt x="3369" y="834"/>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9"/>
            <p:cNvSpPr/>
            <p:nvPr/>
          </p:nvSpPr>
          <p:spPr>
            <a:xfrm>
              <a:off x="2290150" y="4702975"/>
              <a:ext cx="84250" cy="29225"/>
            </a:xfrm>
            <a:custGeom>
              <a:rect b="b" l="l" r="r" t="t"/>
              <a:pathLst>
                <a:path extrusionOk="0" h="1169" w="3370">
                  <a:moveTo>
                    <a:pt x="0" y="1"/>
                  </a:moveTo>
                  <a:lnTo>
                    <a:pt x="0" y="367"/>
                  </a:lnTo>
                  <a:lnTo>
                    <a:pt x="3369" y="1168"/>
                  </a:lnTo>
                  <a:lnTo>
                    <a:pt x="3369" y="83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9"/>
            <p:cNvSpPr/>
            <p:nvPr/>
          </p:nvSpPr>
          <p:spPr>
            <a:xfrm>
              <a:off x="2290150" y="4732175"/>
              <a:ext cx="84250" cy="24200"/>
            </a:xfrm>
            <a:custGeom>
              <a:rect b="b" l="l" r="r" t="t"/>
              <a:pathLst>
                <a:path extrusionOk="0" h="968" w="3370">
                  <a:moveTo>
                    <a:pt x="0" y="0"/>
                  </a:moveTo>
                  <a:lnTo>
                    <a:pt x="0" y="133"/>
                  </a:lnTo>
                  <a:lnTo>
                    <a:pt x="3369" y="967"/>
                  </a:lnTo>
                  <a:lnTo>
                    <a:pt x="3369" y="801"/>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9"/>
            <p:cNvSpPr/>
            <p:nvPr/>
          </p:nvSpPr>
          <p:spPr>
            <a:xfrm>
              <a:off x="2290150" y="4721325"/>
              <a:ext cx="84250" cy="24200"/>
            </a:xfrm>
            <a:custGeom>
              <a:rect b="b" l="l" r="r" t="t"/>
              <a:pathLst>
                <a:path extrusionOk="0" h="968" w="3370">
                  <a:moveTo>
                    <a:pt x="0" y="0"/>
                  </a:moveTo>
                  <a:lnTo>
                    <a:pt x="0" y="134"/>
                  </a:lnTo>
                  <a:lnTo>
                    <a:pt x="3369" y="968"/>
                  </a:lnTo>
                  <a:lnTo>
                    <a:pt x="3369" y="801"/>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9"/>
            <p:cNvSpPr/>
            <p:nvPr/>
          </p:nvSpPr>
          <p:spPr>
            <a:xfrm>
              <a:off x="2290150" y="4740500"/>
              <a:ext cx="84250" cy="24200"/>
            </a:xfrm>
            <a:custGeom>
              <a:rect b="b" l="l" r="r" t="t"/>
              <a:pathLst>
                <a:path extrusionOk="0" h="968" w="3370">
                  <a:moveTo>
                    <a:pt x="0" y="1"/>
                  </a:moveTo>
                  <a:lnTo>
                    <a:pt x="0" y="167"/>
                  </a:lnTo>
                  <a:lnTo>
                    <a:pt x="3369" y="968"/>
                  </a:lnTo>
                  <a:lnTo>
                    <a:pt x="3369" y="80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9"/>
            <p:cNvSpPr/>
            <p:nvPr/>
          </p:nvSpPr>
          <p:spPr>
            <a:xfrm>
              <a:off x="2290150" y="4748850"/>
              <a:ext cx="84250" cy="24200"/>
            </a:xfrm>
            <a:custGeom>
              <a:rect b="b" l="l" r="r" t="t"/>
              <a:pathLst>
                <a:path extrusionOk="0" h="968" w="3370">
                  <a:moveTo>
                    <a:pt x="0" y="0"/>
                  </a:moveTo>
                  <a:lnTo>
                    <a:pt x="0" y="167"/>
                  </a:lnTo>
                  <a:lnTo>
                    <a:pt x="3369" y="968"/>
                  </a:lnTo>
                  <a:lnTo>
                    <a:pt x="3369" y="834"/>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9"/>
            <p:cNvSpPr/>
            <p:nvPr/>
          </p:nvSpPr>
          <p:spPr>
            <a:xfrm>
              <a:off x="2290150" y="4758850"/>
              <a:ext cx="84250" cy="24200"/>
            </a:xfrm>
            <a:custGeom>
              <a:rect b="b" l="l" r="r" t="t"/>
              <a:pathLst>
                <a:path extrusionOk="0" h="968" w="3370">
                  <a:moveTo>
                    <a:pt x="0" y="0"/>
                  </a:moveTo>
                  <a:lnTo>
                    <a:pt x="0" y="167"/>
                  </a:lnTo>
                  <a:lnTo>
                    <a:pt x="3369" y="968"/>
                  </a:lnTo>
                  <a:lnTo>
                    <a:pt x="3369" y="801"/>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9"/>
            <p:cNvSpPr/>
            <p:nvPr/>
          </p:nvSpPr>
          <p:spPr>
            <a:xfrm>
              <a:off x="2290150" y="4767200"/>
              <a:ext cx="84250" cy="24200"/>
            </a:xfrm>
            <a:custGeom>
              <a:rect b="b" l="l" r="r" t="t"/>
              <a:pathLst>
                <a:path extrusionOk="0" h="968" w="3370">
                  <a:moveTo>
                    <a:pt x="0" y="0"/>
                  </a:moveTo>
                  <a:lnTo>
                    <a:pt x="0" y="167"/>
                  </a:lnTo>
                  <a:lnTo>
                    <a:pt x="3369" y="967"/>
                  </a:lnTo>
                  <a:lnTo>
                    <a:pt x="3369" y="834"/>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9"/>
            <p:cNvSpPr/>
            <p:nvPr/>
          </p:nvSpPr>
          <p:spPr>
            <a:xfrm>
              <a:off x="2290150" y="4774700"/>
              <a:ext cx="84250" cy="29200"/>
            </a:xfrm>
            <a:custGeom>
              <a:rect b="b" l="l" r="r" t="t"/>
              <a:pathLst>
                <a:path extrusionOk="0" h="1168" w="3370">
                  <a:moveTo>
                    <a:pt x="0" y="0"/>
                  </a:moveTo>
                  <a:lnTo>
                    <a:pt x="0" y="334"/>
                  </a:lnTo>
                  <a:lnTo>
                    <a:pt x="3369" y="1168"/>
                  </a:lnTo>
                  <a:lnTo>
                    <a:pt x="3369" y="801"/>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9"/>
            <p:cNvSpPr/>
            <p:nvPr/>
          </p:nvSpPr>
          <p:spPr>
            <a:xfrm>
              <a:off x="2290150" y="4787200"/>
              <a:ext cx="84250" cy="29225"/>
            </a:xfrm>
            <a:custGeom>
              <a:rect b="b" l="l" r="r" t="t"/>
              <a:pathLst>
                <a:path extrusionOk="0" h="1169" w="3370">
                  <a:moveTo>
                    <a:pt x="0" y="1"/>
                  </a:moveTo>
                  <a:lnTo>
                    <a:pt x="0" y="368"/>
                  </a:lnTo>
                  <a:lnTo>
                    <a:pt x="3369" y="1168"/>
                  </a:lnTo>
                  <a:lnTo>
                    <a:pt x="3369" y="80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9"/>
            <p:cNvSpPr/>
            <p:nvPr/>
          </p:nvSpPr>
          <p:spPr>
            <a:xfrm>
              <a:off x="2290150" y="4803050"/>
              <a:ext cx="84250" cy="30875"/>
            </a:xfrm>
            <a:custGeom>
              <a:rect b="b" l="l" r="r" t="t"/>
              <a:pathLst>
                <a:path extrusionOk="0" h="1235" w="3370">
                  <a:moveTo>
                    <a:pt x="0" y="0"/>
                  </a:moveTo>
                  <a:lnTo>
                    <a:pt x="0" y="467"/>
                  </a:lnTo>
                  <a:lnTo>
                    <a:pt x="3369" y="1235"/>
                  </a:lnTo>
                  <a:lnTo>
                    <a:pt x="3369" y="801"/>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9"/>
            <p:cNvSpPr/>
            <p:nvPr/>
          </p:nvSpPr>
          <p:spPr>
            <a:xfrm>
              <a:off x="1827300" y="4541100"/>
              <a:ext cx="59250" cy="66825"/>
            </a:xfrm>
            <a:custGeom>
              <a:rect b="b" l="l" r="r" t="t"/>
              <a:pathLst>
                <a:path extrusionOk="0" h="2673" w="2370">
                  <a:moveTo>
                    <a:pt x="1196" y="1"/>
                  </a:moveTo>
                  <a:cubicBezTo>
                    <a:pt x="1057" y="1"/>
                    <a:pt x="968" y="104"/>
                    <a:pt x="968" y="104"/>
                  </a:cubicBezTo>
                  <a:lnTo>
                    <a:pt x="1" y="1339"/>
                  </a:lnTo>
                  <a:lnTo>
                    <a:pt x="1502" y="2673"/>
                  </a:lnTo>
                  <a:lnTo>
                    <a:pt x="2369" y="1472"/>
                  </a:lnTo>
                  <a:cubicBezTo>
                    <a:pt x="2169" y="872"/>
                    <a:pt x="1735" y="304"/>
                    <a:pt x="1435" y="104"/>
                  </a:cubicBezTo>
                  <a:cubicBezTo>
                    <a:pt x="1346" y="26"/>
                    <a:pt x="1265" y="1"/>
                    <a:pt x="11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9"/>
            <p:cNvSpPr/>
            <p:nvPr/>
          </p:nvSpPr>
          <p:spPr>
            <a:xfrm>
              <a:off x="1868175" y="4539525"/>
              <a:ext cx="91750" cy="77575"/>
            </a:xfrm>
            <a:custGeom>
              <a:rect b="b" l="l" r="r" t="t"/>
              <a:pathLst>
                <a:path extrusionOk="0" h="3103" w="3670">
                  <a:moveTo>
                    <a:pt x="0" y="1"/>
                  </a:moveTo>
                  <a:cubicBezTo>
                    <a:pt x="934" y="701"/>
                    <a:pt x="1435" y="2369"/>
                    <a:pt x="1401" y="2369"/>
                  </a:cubicBezTo>
                  <a:lnTo>
                    <a:pt x="968" y="2569"/>
                  </a:lnTo>
                  <a:lnTo>
                    <a:pt x="2736" y="3103"/>
                  </a:lnTo>
                  <a:lnTo>
                    <a:pt x="3670" y="1735"/>
                  </a:lnTo>
                  <a:lnTo>
                    <a:pt x="3069" y="1869"/>
                  </a:lnTo>
                  <a:cubicBezTo>
                    <a:pt x="2636" y="701"/>
                    <a:pt x="2102" y="501"/>
                    <a:pt x="2102" y="501"/>
                  </a:cubicBez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9"/>
            <p:cNvSpPr/>
            <p:nvPr/>
          </p:nvSpPr>
          <p:spPr>
            <a:xfrm>
              <a:off x="1924050" y="4615425"/>
              <a:ext cx="65075" cy="57450"/>
            </a:xfrm>
            <a:custGeom>
              <a:rect b="b" l="l" r="r" t="t"/>
              <a:pathLst>
                <a:path extrusionOk="0" h="2298" w="2603">
                  <a:moveTo>
                    <a:pt x="1535" y="0"/>
                  </a:moveTo>
                  <a:lnTo>
                    <a:pt x="0" y="534"/>
                  </a:lnTo>
                  <a:lnTo>
                    <a:pt x="868" y="2168"/>
                  </a:lnTo>
                  <a:cubicBezTo>
                    <a:pt x="1185" y="2256"/>
                    <a:pt x="1511" y="2298"/>
                    <a:pt x="1783" y="2298"/>
                  </a:cubicBezTo>
                  <a:cubicBezTo>
                    <a:pt x="2026" y="2298"/>
                    <a:pt x="2225" y="2265"/>
                    <a:pt x="2335" y="2202"/>
                  </a:cubicBezTo>
                  <a:cubicBezTo>
                    <a:pt x="2602" y="2068"/>
                    <a:pt x="2469" y="1735"/>
                    <a:pt x="2469" y="1735"/>
                  </a:cubicBezTo>
                  <a:lnTo>
                    <a:pt x="15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9"/>
            <p:cNvSpPr/>
            <p:nvPr/>
          </p:nvSpPr>
          <p:spPr>
            <a:xfrm>
              <a:off x="1899025" y="4660450"/>
              <a:ext cx="86750" cy="75900"/>
            </a:xfrm>
            <a:custGeom>
              <a:rect b="b" l="l" r="r" t="t"/>
              <a:pathLst>
                <a:path extrusionOk="0" h="3036" w="3470">
                  <a:moveTo>
                    <a:pt x="935" y="0"/>
                  </a:moveTo>
                  <a:lnTo>
                    <a:pt x="1" y="1268"/>
                  </a:lnTo>
                  <a:lnTo>
                    <a:pt x="1035" y="3036"/>
                  </a:lnTo>
                  <a:lnTo>
                    <a:pt x="1035" y="2369"/>
                  </a:lnTo>
                  <a:cubicBezTo>
                    <a:pt x="1465" y="2508"/>
                    <a:pt x="1780" y="2551"/>
                    <a:pt x="2005" y="2551"/>
                  </a:cubicBezTo>
                  <a:cubicBezTo>
                    <a:pt x="2374" y="2551"/>
                    <a:pt x="2502" y="2435"/>
                    <a:pt x="2502" y="2435"/>
                  </a:cubicBezTo>
                  <a:lnTo>
                    <a:pt x="3470" y="701"/>
                  </a:lnTo>
                  <a:lnTo>
                    <a:pt x="3470" y="701"/>
                  </a:lnTo>
                  <a:cubicBezTo>
                    <a:pt x="3243" y="823"/>
                    <a:pt x="2965" y="867"/>
                    <a:pt x="2677" y="867"/>
                  </a:cubicBezTo>
                  <a:cubicBezTo>
                    <a:pt x="1888" y="867"/>
                    <a:pt x="1027" y="533"/>
                    <a:pt x="971" y="533"/>
                  </a:cubicBezTo>
                  <a:cubicBezTo>
                    <a:pt x="969" y="533"/>
                    <a:pt x="968" y="533"/>
                    <a:pt x="968" y="534"/>
                  </a:cubicBezTo>
                  <a:lnTo>
                    <a:pt x="9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9"/>
            <p:cNvSpPr/>
            <p:nvPr/>
          </p:nvSpPr>
          <p:spPr>
            <a:xfrm>
              <a:off x="1834825" y="4657100"/>
              <a:ext cx="55050" cy="54250"/>
            </a:xfrm>
            <a:custGeom>
              <a:rect b="b" l="l" r="r" t="t"/>
              <a:pathLst>
                <a:path extrusionOk="0" h="2170" w="2202">
                  <a:moveTo>
                    <a:pt x="534" y="1"/>
                  </a:moveTo>
                  <a:cubicBezTo>
                    <a:pt x="200" y="368"/>
                    <a:pt x="0" y="968"/>
                    <a:pt x="33" y="1302"/>
                  </a:cubicBezTo>
                  <a:cubicBezTo>
                    <a:pt x="67" y="1635"/>
                    <a:pt x="400" y="1735"/>
                    <a:pt x="400" y="1735"/>
                  </a:cubicBezTo>
                  <a:lnTo>
                    <a:pt x="2202" y="2169"/>
                  </a:lnTo>
                  <a:lnTo>
                    <a:pt x="2202" y="368"/>
                  </a:lnTo>
                  <a:lnTo>
                    <a:pt x="5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9"/>
            <p:cNvSpPr/>
            <p:nvPr/>
          </p:nvSpPr>
          <p:spPr>
            <a:xfrm>
              <a:off x="1793125" y="4590400"/>
              <a:ext cx="71725" cy="96750"/>
            </a:xfrm>
            <a:custGeom>
              <a:rect b="b" l="l" r="r" t="t"/>
              <a:pathLst>
                <a:path extrusionOk="0" h="3870" w="2869">
                  <a:moveTo>
                    <a:pt x="167" y="0"/>
                  </a:moveTo>
                  <a:lnTo>
                    <a:pt x="701" y="467"/>
                  </a:lnTo>
                  <a:cubicBezTo>
                    <a:pt x="0" y="1201"/>
                    <a:pt x="234" y="1802"/>
                    <a:pt x="234" y="1802"/>
                  </a:cubicBezTo>
                  <a:lnTo>
                    <a:pt x="1401" y="3870"/>
                  </a:lnTo>
                  <a:cubicBezTo>
                    <a:pt x="1268" y="2802"/>
                    <a:pt x="2369" y="1802"/>
                    <a:pt x="2402" y="1802"/>
                  </a:cubicBezTo>
                  <a:lnTo>
                    <a:pt x="2869" y="2068"/>
                  </a:lnTo>
                  <a:lnTo>
                    <a:pt x="2002" y="334"/>
                  </a:lnTo>
                  <a:lnTo>
                    <a:pt x="1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 name="Google Shape;1572;p69"/>
          <p:cNvGrpSpPr/>
          <p:nvPr/>
        </p:nvGrpSpPr>
        <p:grpSpPr>
          <a:xfrm>
            <a:off x="5479074" y="2296187"/>
            <a:ext cx="828645" cy="833521"/>
            <a:chOff x="1703050" y="2409675"/>
            <a:chExt cx="989900" cy="995725"/>
          </a:xfrm>
        </p:grpSpPr>
        <p:sp>
          <p:nvSpPr>
            <p:cNvPr id="1573" name="Google Shape;1573;p69"/>
            <p:cNvSpPr/>
            <p:nvPr/>
          </p:nvSpPr>
          <p:spPr>
            <a:xfrm>
              <a:off x="1703050" y="2661525"/>
              <a:ext cx="668000" cy="743875"/>
            </a:xfrm>
            <a:custGeom>
              <a:rect b="b" l="l" r="r" t="t"/>
              <a:pathLst>
                <a:path extrusionOk="0" h="29755" w="26720">
                  <a:moveTo>
                    <a:pt x="1" y="0"/>
                  </a:moveTo>
                  <a:lnTo>
                    <a:pt x="1" y="22983"/>
                  </a:lnTo>
                  <a:lnTo>
                    <a:pt x="26720" y="29755"/>
                  </a:lnTo>
                  <a:lnTo>
                    <a:pt x="26720" y="6738"/>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9"/>
            <p:cNvSpPr/>
            <p:nvPr/>
          </p:nvSpPr>
          <p:spPr>
            <a:xfrm>
              <a:off x="1703050" y="2660675"/>
              <a:ext cx="672175" cy="176000"/>
            </a:xfrm>
            <a:custGeom>
              <a:rect b="b" l="l" r="r" t="t"/>
              <a:pathLst>
                <a:path extrusionOk="0" h="7040" w="26887">
                  <a:moveTo>
                    <a:pt x="101" y="1"/>
                  </a:moveTo>
                  <a:lnTo>
                    <a:pt x="1" y="34"/>
                  </a:lnTo>
                  <a:lnTo>
                    <a:pt x="1" y="167"/>
                  </a:lnTo>
                  <a:lnTo>
                    <a:pt x="26720" y="7039"/>
                  </a:lnTo>
                  <a:lnTo>
                    <a:pt x="26720" y="6772"/>
                  </a:lnTo>
                  <a:lnTo>
                    <a:pt x="26887" y="6639"/>
                  </a:lnTo>
                  <a:lnTo>
                    <a:pt x="1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9"/>
            <p:cNvSpPr/>
            <p:nvPr/>
          </p:nvSpPr>
          <p:spPr>
            <a:xfrm>
              <a:off x="2371025" y="2577275"/>
              <a:ext cx="321925" cy="828125"/>
            </a:xfrm>
            <a:custGeom>
              <a:rect b="b" l="l" r="r" t="t"/>
              <a:pathLst>
                <a:path extrusionOk="0" h="33125" w="12877">
                  <a:moveTo>
                    <a:pt x="12877" y="1"/>
                  </a:moveTo>
                  <a:lnTo>
                    <a:pt x="1" y="10108"/>
                  </a:lnTo>
                  <a:lnTo>
                    <a:pt x="1" y="33125"/>
                  </a:lnTo>
                  <a:lnTo>
                    <a:pt x="12877" y="23017"/>
                  </a:lnTo>
                  <a:lnTo>
                    <a:pt x="128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9"/>
            <p:cNvSpPr/>
            <p:nvPr/>
          </p:nvSpPr>
          <p:spPr>
            <a:xfrm>
              <a:off x="2240100" y="3127675"/>
              <a:ext cx="83425" cy="30050"/>
            </a:xfrm>
            <a:custGeom>
              <a:rect b="b" l="l" r="r" t="t"/>
              <a:pathLst>
                <a:path extrusionOk="0" h="1202" w="3337">
                  <a:moveTo>
                    <a:pt x="1" y="1"/>
                  </a:moveTo>
                  <a:lnTo>
                    <a:pt x="1" y="434"/>
                  </a:lnTo>
                  <a:lnTo>
                    <a:pt x="3336" y="1202"/>
                  </a:lnTo>
                  <a:lnTo>
                    <a:pt x="3336" y="80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9"/>
            <p:cNvSpPr/>
            <p:nvPr/>
          </p:nvSpPr>
          <p:spPr>
            <a:xfrm>
              <a:off x="2240100" y="3141025"/>
              <a:ext cx="83425" cy="24200"/>
            </a:xfrm>
            <a:custGeom>
              <a:rect b="b" l="l" r="r" t="t"/>
              <a:pathLst>
                <a:path extrusionOk="0" h="968" w="3337">
                  <a:moveTo>
                    <a:pt x="1" y="0"/>
                  </a:moveTo>
                  <a:lnTo>
                    <a:pt x="1" y="167"/>
                  </a:lnTo>
                  <a:lnTo>
                    <a:pt x="3336" y="968"/>
                  </a:lnTo>
                  <a:lnTo>
                    <a:pt x="3336" y="8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9"/>
            <p:cNvSpPr/>
            <p:nvPr/>
          </p:nvSpPr>
          <p:spPr>
            <a:xfrm>
              <a:off x="2240100" y="3149375"/>
              <a:ext cx="83425" cy="24200"/>
            </a:xfrm>
            <a:custGeom>
              <a:rect b="b" l="l" r="r" t="t"/>
              <a:pathLst>
                <a:path extrusionOk="0" h="968" w="3337">
                  <a:moveTo>
                    <a:pt x="1" y="0"/>
                  </a:moveTo>
                  <a:lnTo>
                    <a:pt x="1" y="167"/>
                  </a:lnTo>
                  <a:lnTo>
                    <a:pt x="3336" y="967"/>
                  </a:lnTo>
                  <a:lnTo>
                    <a:pt x="3336" y="8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9"/>
            <p:cNvSpPr/>
            <p:nvPr/>
          </p:nvSpPr>
          <p:spPr>
            <a:xfrm>
              <a:off x="2240100" y="3159375"/>
              <a:ext cx="83425" cy="23375"/>
            </a:xfrm>
            <a:custGeom>
              <a:rect b="b" l="l" r="r" t="t"/>
              <a:pathLst>
                <a:path extrusionOk="0" h="935" w="3337">
                  <a:moveTo>
                    <a:pt x="1" y="0"/>
                  </a:moveTo>
                  <a:lnTo>
                    <a:pt x="1" y="100"/>
                  </a:lnTo>
                  <a:lnTo>
                    <a:pt x="3336" y="934"/>
                  </a:lnTo>
                  <a:lnTo>
                    <a:pt x="3336" y="768"/>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9"/>
            <p:cNvSpPr/>
            <p:nvPr/>
          </p:nvSpPr>
          <p:spPr>
            <a:xfrm>
              <a:off x="2240100" y="3168550"/>
              <a:ext cx="83425" cy="23375"/>
            </a:xfrm>
            <a:custGeom>
              <a:rect b="b" l="l" r="r" t="t"/>
              <a:pathLst>
                <a:path extrusionOk="0" h="935" w="3337">
                  <a:moveTo>
                    <a:pt x="1" y="0"/>
                  </a:moveTo>
                  <a:lnTo>
                    <a:pt x="1" y="167"/>
                  </a:lnTo>
                  <a:lnTo>
                    <a:pt x="3336" y="934"/>
                  </a:lnTo>
                  <a:lnTo>
                    <a:pt x="3336" y="8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9"/>
            <p:cNvSpPr/>
            <p:nvPr/>
          </p:nvSpPr>
          <p:spPr>
            <a:xfrm>
              <a:off x="2240100" y="3177725"/>
              <a:ext cx="83425" cy="24200"/>
            </a:xfrm>
            <a:custGeom>
              <a:rect b="b" l="l" r="r" t="t"/>
              <a:pathLst>
                <a:path extrusionOk="0" h="968" w="3337">
                  <a:moveTo>
                    <a:pt x="1" y="0"/>
                  </a:moveTo>
                  <a:lnTo>
                    <a:pt x="1" y="134"/>
                  </a:lnTo>
                  <a:lnTo>
                    <a:pt x="3336" y="968"/>
                  </a:lnTo>
                  <a:lnTo>
                    <a:pt x="3336" y="8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9"/>
            <p:cNvSpPr/>
            <p:nvPr/>
          </p:nvSpPr>
          <p:spPr>
            <a:xfrm>
              <a:off x="2240100" y="3190225"/>
              <a:ext cx="83425" cy="28375"/>
            </a:xfrm>
            <a:custGeom>
              <a:rect b="b" l="l" r="r" t="t"/>
              <a:pathLst>
                <a:path extrusionOk="0" h="1135" w="3337">
                  <a:moveTo>
                    <a:pt x="1" y="1"/>
                  </a:moveTo>
                  <a:lnTo>
                    <a:pt x="1" y="334"/>
                  </a:lnTo>
                  <a:lnTo>
                    <a:pt x="3336" y="1135"/>
                  </a:lnTo>
                  <a:lnTo>
                    <a:pt x="3336" y="80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9"/>
            <p:cNvSpPr/>
            <p:nvPr/>
          </p:nvSpPr>
          <p:spPr>
            <a:xfrm>
              <a:off x="2240100" y="3218575"/>
              <a:ext cx="83425" cy="24225"/>
            </a:xfrm>
            <a:custGeom>
              <a:rect b="b" l="l" r="r" t="t"/>
              <a:pathLst>
                <a:path extrusionOk="0" h="969" w="3337">
                  <a:moveTo>
                    <a:pt x="1" y="1"/>
                  </a:moveTo>
                  <a:lnTo>
                    <a:pt x="1" y="134"/>
                  </a:lnTo>
                  <a:lnTo>
                    <a:pt x="3336" y="968"/>
                  </a:lnTo>
                  <a:lnTo>
                    <a:pt x="3336" y="80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9"/>
            <p:cNvSpPr/>
            <p:nvPr/>
          </p:nvSpPr>
          <p:spPr>
            <a:xfrm>
              <a:off x="2240100" y="3207750"/>
              <a:ext cx="83425" cy="24200"/>
            </a:xfrm>
            <a:custGeom>
              <a:rect b="b" l="l" r="r" t="t"/>
              <a:pathLst>
                <a:path extrusionOk="0" h="968" w="3337">
                  <a:moveTo>
                    <a:pt x="1" y="0"/>
                  </a:moveTo>
                  <a:lnTo>
                    <a:pt x="1" y="167"/>
                  </a:lnTo>
                  <a:lnTo>
                    <a:pt x="3336" y="967"/>
                  </a:lnTo>
                  <a:lnTo>
                    <a:pt x="3336" y="8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9"/>
            <p:cNvSpPr/>
            <p:nvPr/>
          </p:nvSpPr>
          <p:spPr>
            <a:xfrm>
              <a:off x="2240100" y="3226925"/>
              <a:ext cx="83425" cy="24200"/>
            </a:xfrm>
            <a:custGeom>
              <a:rect b="b" l="l" r="r" t="t"/>
              <a:pathLst>
                <a:path extrusionOk="0" h="968" w="3337">
                  <a:moveTo>
                    <a:pt x="1" y="0"/>
                  </a:moveTo>
                  <a:lnTo>
                    <a:pt x="1" y="167"/>
                  </a:lnTo>
                  <a:lnTo>
                    <a:pt x="3336" y="968"/>
                  </a:lnTo>
                  <a:lnTo>
                    <a:pt x="3336" y="8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9"/>
            <p:cNvSpPr/>
            <p:nvPr/>
          </p:nvSpPr>
          <p:spPr>
            <a:xfrm>
              <a:off x="2240100" y="3236100"/>
              <a:ext cx="83425" cy="24200"/>
            </a:xfrm>
            <a:custGeom>
              <a:rect b="b" l="l" r="r" t="t"/>
              <a:pathLst>
                <a:path extrusionOk="0" h="968" w="3337">
                  <a:moveTo>
                    <a:pt x="1" y="0"/>
                  </a:moveTo>
                  <a:lnTo>
                    <a:pt x="1" y="134"/>
                  </a:lnTo>
                  <a:lnTo>
                    <a:pt x="3336" y="968"/>
                  </a:lnTo>
                  <a:lnTo>
                    <a:pt x="3336" y="8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9"/>
            <p:cNvSpPr/>
            <p:nvPr/>
          </p:nvSpPr>
          <p:spPr>
            <a:xfrm>
              <a:off x="2240100" y="3245275"/>
              <a:ext cx="83425" cy="24200"/>
            </a:xfrm>
            <a:custGeom>
              <a:rect b="b" l="l" r="r" t="t"/>
              <a:pathLst>
                <a:path extrusionOk="0" h="968" w="3337">
                  <a:moveTo>
                    <a:pt x="1" y="0"/>
                  </a:moveTo>
                  <a:lnTo>
                    <a:pt x="1" y="167"/>
                  </a:lnTo>
                  <a:lnTo>
                    <a:pt x="3336" y="967"/>
                  </a:lnTo>
                  <a:lnTo>
                    <a:pt x="3336" y="8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9"/>
            <p:cNvSpPr/>
            <p:nvPr/>
          </p:nvSpPr>
          <p:spPr>
            <a:xfrm>
              <a:off x="2240100" y="3253600"/>
              <a:ext cx="83425" cy="24225"/>
            </a:xfrm>
            <a:custGeom>
              <a:rect b="b" l="l" r="r" t="t"/>
              <a:pathLst>
                <a:path extrusionOk="0" h="969" w="3337">
                  <a:moveTo>
                    <a:pt x="1" y="1"/>
                  </a:moveTo>
                  <a:lnTo>
                    <a:pt x="1" y="167"/>
                  </a:lnTo>
                  <a:lnTo>
                    <a:pt x="3336" y="968"/>
                  </a:lnTo>
                  <a:lnTo>
                    <a:pt x="3336" y="835"/>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9"/>
            <p:cNvSpPr/>
            <p:nvPr/>
          </p:nvSpPr>
          <p:spPr>
            <a:xfrm>
              <a:off x="2240100" y="3261100"/>
              <a:ext cx="83425" cy="29225"/>
            </a:xfrm>
            <a:custGeom>
              <a:rect b="b" l="l" r="r" t="t"/>
              <a:pathLst>
                <a:path extrusionOk="0" h="1169" w="3337">
                  <a:moveTo>
                    <a:pt x="1" y="1"/>
                  </a:moveTo>
                  <a:lnTo>
                    <a:pt x="1" y="334"/>
                  </a:lnTo>
                  <a:lnTo>
                    <a:pt x="3336" y="1168"/>
                  </a:lnTo>
                  <a:lnTo>
                    <a:pt x="3336" y="80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9"/>
            <p:cNvSpPr/>
            <p:nvPr/>
          </p:nvSpPr>
          <p:spPr>
            <a:xfrm>
              <a:off x="2240100" y="3273625"/>
              <a:ext cx="83425" cy="29200"/>
            </a:xfrm>
            <a:custGeom>
              <a:rect b="b" l="l" r="r" t="t"/>
              <a:pathLst>
                <a:path extrusionOk="0" h="1168" w="3337">
                  <a:moveTo>
                    <a:pt x="1" y="0"/>
                  </a:moveTo>
                  <a:lnTo>
                    <a:pt x="1" y="367"/>
                  </a:lnTo>
                  <a:lnTo>
                    <a:pt x="3336" y="1168"/>
                  </a:lnTo>
                  <a:lnTo>
                    <a:pt x="3336" y="834"/>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9"/>
            <p:cNvSpPr/>
            <p:nvPr/>
          </p:nvSpPr>
          <p:spPr>
            <a:xfrm>
              <a:off x="2240100" y="3289475"/>
              <a:ext cx="83425" cy="30875"/>
            </a:xfrm>
            <a:custGeom>
              <a:rect b="b" l="l" r="r" t="t"/>
              <a:pathLst>
                <a:path extrusionOk="0" h="1235" w="3337">
                  <a:moveTo>
                    <a:pt x="1" y="0"/>
                  </a:moveTo>
                  <a:lnTo>
                    <a:pt x="1" y="467"/>
                  </a:lnTo>
                  <a:lnTo>
                    <a:pt x="3336" y="1234"/>
                  </a:lnTo>
                  <a:lnTo>
                    <a:pt x="3336" y="8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9"/>
            <p:cNvSpPr/>
            <p:nvPr/>
          </p:nvSpPr>
          <p:spPr>
            <a:xfrm>
              <a:off x="1776450" y="3028725"/>
              <a:ext cx="59225" cy="66450"/>
            </a:xfrm>
            <a:custGeom>
              <a:rect b="b" l="l" r="r" t="t"/>
              <a:pathLst>
                <a:path extrusionOk="0" h="2658" w="2369">
                  <a:moveTo>
                    <a:pt x="1171" y="0"/>
                  </a:moveTo>
                  <a:cubicBezTo>
                    <a:pt x="1023" y="0"/>
                    <a:pt x="934" y="89"/>
                    <a:pt x="934" y="89"/>
                  </a:cubicBezTo>
                  <a:lnTo>
                    <a:pt x="0" y="1324"/>
                  </a:lnTo>
                  <a:lnTo>
                    <a:pt x="1501" y="2658"/>
                  </a:lnTo>
                  <a:lnTo>
                    <a:pt x="2368" y="1457"/>
                  </a:lnTo>
                  <a:cubicBezTo>
                    <a:pt x="2168" y="890"/>
                    <a:pt x="1735" y="289"/>
                    <a:pt x="1434" y="89"/>
                  </a:cubicBezTo>
                  <a:cubicBezTo>
                    <a:pt x="1334" y="23"/>
                    <a:pt x="1245" y="0"/>
                    <a:pt x="11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9"/>
            <p:cNvSpPr/>
            <p:nvPr/>
          </p:nvSpPr>
          <p:spPr>
            <a:xfrm>
              <a:off x="1818125" y="3025100"/>
              <a:ext cx="91775" cy="78425"/>
            </a:xfrm>
            <a:custGeom>
              <a:rect b="b" l="l" r="r" t="t"/>
              <a:pathLst>
                <a:path extrusionOk="0" h="3137" w="3671">
                  <a:moveTo>
                    <a:pt x="1" y="1"/>
                  </a:moveTo>
                  <a:cubicBezTo>
                    <a:pt x="935" y="735"/>
                    <a:pt x="1402" y="2403"/>
                    <a:pt x="1402" y="2403"/>
                  </a:cubicBezTo>
                  <a:lnTo>
                    <a:pt x="968" y="2603"/>
                  </a:lnTo>
                  <a:lnTo>
                    <a:pt x="2736" y="3136"/>
                  </a:lnTo>
                  <a:lnTo>
                    <a:pt x="3670" y="1769"/>
                  </a:lnTo>
                  <a:lnTo>
                    <a:pt x="3670" y="1769"/>
                  </a:lnTo>
                  <a:lnTo>
                    <a:pt x="3070" y="1902"/>
                  </a:lnTo>
                  <a:cubicBezTo>
                    <a:pt x="2636" y="735"/>
                    <a:pt x="2102" y="501"/>
                    <a:pt x="2102" y="501"/>
                  </a:cubicBez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9"/>
            <p:cNvSpPr/>
            <p:nvPr/>
          </p:nvSpPr>
          <p:spPr>
            <a:xfrm>
              <a:off x="1873175" y="3101825"/>
              <a:ext cx="64250" cy="57475"/>
            </a:xfrm>
            <a:custGeom>
              <a:rect b="b" l="l" r="r" t="t"/>
              <a:pathLst>
                <a:path extrusionOk="0" h="2299" w="2570">
                  <a:moveTo>
                    <a:pt x="1535" y="1"/>
                  </a:moveTo>
                  <a:lnTo>
                    <a:pt x="1" y="534"/>
                  </a:lnTo>
                  <a:lnTo>
                    <a:pt x="868" y="2169"/>
                  </a:lnTo>
                  <a:cubicBezTo>
                    <a:pt x="1185" y="2257"/>
                    <a:pt x="1502" y="2298"/>
                    <a:pt x="1770" y="2298"/>
                  </a:cubicBezTo>
                  <a:cubicBezTo>
                    <a:pt x="2009" y="2298"/>
                    <a:pt x="2210" y="2265"/>
                    <a:pt x="2336" y="2202"/>
                  </a:cubicBezTo>
                  <a:cubicBezTo>
                    <a:pt x="2569" y="2069"/>
                    <a:pt x="2469" y="1735"/>
                    <a:pt x="2469" y="1735"/>
                  </a:cubicBezTo>
                  <a:lnTo>
                    <a:pt x="15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9"/>
            <p:cNvSpPr/>
            <p:nvPr/>
          </p:nvSpPr>
          <p:spPr>
            <a:xfrm>
              <a:off x="1848150" y="3146850"/>
              <a:ext cx="86750" cy="75925"/>
            </a:xfrm>
            <a:custGeom>
              <a:rect b="b" l="l" r="r" t="t"/>
              <a:pathLst>
                <a:path extrusionOk="0" h="3037" w="3470">
                  <a:moveTo>
                    <a:pt x="901" y="1"/>
                  </a:moveTo>
                  <a:lnTo>
                    <a:pt x="1" y="1269"/>
                  </a:lnTo>
                  <a:lnTo>
                    <a:pt x="1035" y="3036"/>
                  </a:lnTo>
                  <a:lnTo>
                    <a:pt x="1035" y="2369"/>
                  </a:lnTo>
                  <a:cubicBezTo>
                    <a:pt x="1465" y="2508"/>
                    <a:pt x="1780" y="2552"/>
                    <a:pt x="2005" y="2552"/>
                  </a:cubicBezTo>
                  <a:cubicBezTo>
                    <a:pt x="2374" y="2552"/>
                    <a:pt x="2503" y="2436"/>
                    <a:pt x="2503" y="2436"/>
                  </a:cubicBezTo>
                  <a:lnTo>
                    <a:pt x="3470" y="701"/>
                  </a:lnTo>
                  <a:lnTo>
                    <a:pt x="3470" y="701"/>
                  </a:lnTo>
                  <a:cubicBezTo>
                    <a:pt x="3245" y="827"/>
                    <a:pt x="2963" y="873"/>
                    <a:pt x="2669" y="873"/>
                  </a:cubicBezTo>
                  <a:cubicBezTo>
                    <a:pt x="1872" y="873"/>
                    <a:pt x="993" y="535"/>
                    <a:pt x="968" y="535"/>
                  </a:cubicBezTo>
                  <a:lnTo>
                    <a:pt x="9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9"/>
            <p:cNvSpPr/>
            <p:nvPr/>
          </p:nvSpPr>
          <p:spPr>
            <a:xfrm>
              <a:off x="1783100" y="3144350"/>
              <a:ext cx="55900" cy="54250"/>
            </a:xfrm>
            <a:custGeom>
              <a:rect b="b" l="l" r="r" t="t"/>
              <a:pathLst>
                <a:path extrusionOk="0" h="2170" w="2236">
                  <a:moveTo>
                    <a:pt x="568" y="1"/>
                  </a:moveTo>
                  <a:cubicBezTo>
                    <a:pt x="234" y="368"/>
                    <a:pt x="1" y="968"/>
                    <a:pt x="68" y="1302"/>
                  </a:cubicBezTo>
                  <a:cubicBezTo>
                    <a:pt x="101" y="1635"/>
                    <a:pt x="435" y="1769"/>
                    <a:pt x="435" y="1769"/>
                  </a:cubicBezTo>
                  <a:lnTo>
                    <a:pt x="2236" y="2169"/>
                  </a:lnTo>
                  <a:lnTo>
                    <a:pt x="2236" y="368"/>
                  </a:lnTo>
                  <a:lnTo>
                    <a:pt x="5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9"/>
            <p:cNvSpPr/>
            <p:nvPr/>
          </p:nvSpPr>
          <p:spPr>
            <a:xfrm>
              <a:off x="1743075" y="3076800"/>
              <a:ext cx="71750" cy="96775"/>
            </a:xfrm>
            <a:custGeom>
              <a:rect b="b" l="l" r="r" t="t"/>
              <a:pathLst>
                <a:path extrusionOk="0" h="3871" w="2870">
                  <a:moveTo>
                    <a:pt x="168" y="1"/>
                  </a:moveTo>
                  <a:lnTo>
                    <a:pt x="701" y="468"/>
                  </a:lnTo>
                  <a:cubicBezTo>
                    <a:pt x="1" y="1202"/>
                    <a:pt x="234" y="1802"/>
                    <a:pt x="234" y="1802"/>
                  </a:cubicBezTo>
                  <a:lnTo>
                    <a:pt x="1402" y="3870"/>
                  </a:lnTo>
                  <a:cubicBezTo>
                    <a:pt x="1268" y="2803"/>
                    <a:pt x="2336" y="1802"/>
                    <a:pt x="2403" y="1802"/>
                  </a:cubicBezTo>
                  <a:lnTo>
                    <a:pt x="2870" y="2069"/>
                  </a:lnTo>
                  <a:lnTo>
                    <a:pt x="2002" y="335"/>
                  </a:lnTo>
                  <a:lnTo>
                    <a:pt x="1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9"/>
            <p:cNvSpPr/>
            <p:nvPr/>
          </p:nvSpPr>
          <p:spPr>
            <a:xfrm>
              <a:off x="1703050" y="2409675"/>
              <a:ext cx="989900" cy="420325"/>
            </a:xfrm>
            <a:custGeom>
              <a:rect b="b" l="l" r="r" t="t"/>
              <a:pathLst>
                <a:path extrusionOk="0" h="16813" w="39596">
                  <a:moveTo>
                    <a:pt x="12877" y="0"/>
                  </a:moveTo>
                  <a:lnTo>
                    <a:pt x="1" y="10074"/>
                  </a:lnTo>
                  <a:lnTo>
                    <a:pt x="26720" y="16812"/>
                  </a:lnTo>
                  <a:lnTo>
                    <a:pt x="39596" y="6705"/>
                  </a:lnTo>
                  <a:lnTo>
                    <a:pt x="128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9"/>
            <p:cNvSpPr/>
            <p:nvPr/>
          </p:nvSpPr>
          <p:spPr>
            <a:xfrm>
              <a:off x="2001600" y="2483875"/>
              <a:ext cx="321925" cy="256050"/>
            </a:xfrm>
            <a:custGeom>
              <a:rect b="b" l="l" r="r" t="t"/>
              <a:pathLst>
                <a:path extrusionOk="0" h="10242" w="12877">
                  <a:moveTo>
                    <a:pt x="12610" y="1"/>
                  </a:moveTo>
                  <a:lnTo>
                    <a:pt x="1" y="10175"/>
                  </a:lnTo>
                  <a:lnTo>
                    <a:pt x="301" y="10242"/>
                  </a:lnTo>
                  <a:lnTo>
                    <a:pt x="12876" y="34"/>
                  </a:lnTo>
                  <a:lnTo>
                    <a:pt x="126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69"/>
          <p:cNvGrpSpPr/>
          <p:nvPr/>
        </p:nvGrpSpPr>
        <p:grpSpPr>
          <a:xfrm>
            <a:off x="5789449" y="3514173"/>
            <a:ext cx="1313828" cy="912418"/>
            <a:chOff x="4512550" y="3827350"/>
            <a:chExt cx="1569500" cy="1089975"/>
          </a:xfrm>
        </p:grpSpPr>
        <p:sp>
          <p:nvSpPr>
            <p:cNvPr id="1601" name="Google Shape;1601;p69"/>
            <p:cNvSpPr/>
            <p:nvPr/>
          </p:nvSpPr>
          <p:spPr>
            <a:xfrm>
              <a:off x="4814450" y="4019975"/>
              <a:ext cx="944850" cy="288575"/>
            </a:xfrm>
            <a:custGeom>
              <a:rect b="b" l="l" r="r" t="t"/>
              <a:pathLst>
                <a:path extrusionOk="0" h="11543" w="37794">
                  <a:moveTo>
                    <a:pt x="15344" y="1"/>
                  </a:moveTo>
                  <a:lnTo>
                    <a:pt x="0" y="6205"/>
                  </a:lnTo>
                  <a:lnTo>
                    <a:pt x="26686" y="11543"/>
                  </a:lnTo>
                  <a:lnTo>
                    <a:pt x="37794" y="4471"/>
                  </a:lnTo>
                  <a:lnTo>
                    <a:pt x="15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9"/>
            <p:cNvSpPr/>
            <p:nvPr/>
          </p:nvSpPr>
          <p:spPr>
            <a:xfrm>
              <a:off x="5198050" y="3827350"/>
              <a:ext cx="775575" cy="304400"/>
            </a:xfrm>
            <a:custGeom>
              <a:rect b="b" l="l" r="r" t="t"/>
              <a:pathLst>
                <a:path extrusionOk="0" h="12176" w="31023">
                  <a:moveTo>
                    <a:pt x="7973" y="0"/>
                  </a:moveTo>
                  <a:lnTo>
                    <a:pt x="0" y="7706"/>
                  </a:lnTo>
                  <a:lnTo>
                    <a:pt x="22450" y="12176"/>
                  </a:lnTo>
                  <a:lnTo>
                    <a:pt x="31023" y="4570"/>
                  </a:lnTo>
                  <a:lnTo>
                    <a:pt x="79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9"/>
            <p:cNvSpPr/>
            <p:nvPr/>
          </p:nvSpPr>
          <p:spPr>
            <a:xfrm>
              <a:off x="5481575" y="4131725"/>
              <a:ext cx="277725" cy="785600"/>
            </a:xfrm>
            <a:custGeom>
              <a:rect b="b" l="l" r="r" t="t"/>
              <a:pathLst>
                <a:path extrusionOk="0" h="31424" w="11109">
                  <a:moveTo>
                    <a:pt x="11109" y="1"/>
                  </a:moveTo>
                  <a:lnTo>
                    <a:pt x="1" y="7073"/>
                  </a:lnTo>
                  <a:lnTo>
                    <a:pt x="1" y="31423"/>
                  </a:lnTo>
                  <a:lnTo>
                    <a:pt x="11109" y="23017"/>
                  </a:lnTo>
                  <a:lnTo>
                    <a:pt x="111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9"/>
            <p:cNvSpPr/>
            <p:nvPr/>
          </p:nvSpPr>
          <p:spPr>
            <a:xfrm>
              <a:off x="4814450" y="4019975"/>
              <a:ext cx="383625" cy="729725"/>
            </a:xfrm>
            <a:custGeom>
              <a:rect b="b" l="l" r="r" t="t"/>
              <a:pathLst>
                <a:path extrusionOk="0" h="29189" w="15345">
                  <a:moveTo>
                    <a:pt x="15344" y="1"/>
                  </a:moveTo>
                  <a:lnTo>
                    <a:pt x="0" y="6205"/>
                  </a:lnTo>
                  <a:lnTo>
                    <a:pt x="0" y="29189"/>
                  </a:lnTo>
                  <a:lnTo>
                    <a:pt x="15344" y="25286"/>
                  </a:lnTo>
                  <a:lnTo>
                    <a:pt x="15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9"/>
            <p:cNvSpPr/>
            <p:nvPr/>
          </p:nvSpPr>
          <p:spPr>
            <a:xfrm>
              <a:off x="5481575" y="4131725"/>
              <a:ext cx="600475" cy="228525"/>
            </a:xfrm>
            <a:custGeom>
              <a:rect b="b" l="l" r="r" t="t"/>
              <a:pathLst>
                <a:path extrusionOk="0" h="9141" w="24019">
                  <a:moveTo>
                    <a:pt x="11109" y="1"/>
                  </a:moveTo>
                  <a:lnTo>
                    <a:pt x="1" y="7073"/>
                  </a:lnTo>
                  <a:lnTo>
                    <a:pt x="15746" y="9141"/>
                  </a:lnTo>
                  <a:lnTo>
                    <a:pt x="24018" y="1168"/>
                  </a:lnTo>
                  <a:lnTo>
                    <a:pt x="11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9"/>
            <p:cNvSpPr/>
            <p:nvPr/>
          </p:nvSpPr>
          <p:spPr>
            <a:xfrm>
              <a:off x="5481575" y="4131725"/>
              <a:ext cx="285250" cy="178500"/>
            </a:xfrm>
            <a:custGeom>
              <a:rect b="b" l="l" r="r" t="t"/>
              <a:pathLst>
                <a:path extrusionOk="0" h="7140" w="11410">
                  <a:moveTo>
                    <a:pt x="11109" y="1"/>
                  </a:moveTo>
                  <a:lnTo>
                    <a:pt x="1" y="7073"/>
                  </a:lnTo>
                  <a:lnTo>
                    <a:pt x="468" y="7139"/>
                  </a:lnTo>
                  <a:lnTo>
                    <a:pt x="11409" y="34"/>
                  </a:lnTo>
                  <a:lnTo>
                    <a:pt x="111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9"/>
            <p:cNvSpPr/>
            <p:nvPr/>
          </p:nvSpPr>
          <p:spPr>
            <a:xfrm>
              <a:off x="5198050" y="4014150"/>
              <a:ext cx="565425" cy="117600"/>
            </a:xfrm>
            <a:custGeom>
              <a:rect b="b" l="l" r="r" t="t"/>
              <a:pathLst>
                <a:path extrusionOk="0" h="4704" w="22617">
                  <a:moveTo>
                    <a:pt x="267" y="0"/>
                  </a:moveTo>
                  <a:lnTo>
                    <a:pt x="0" y="234"/>
                  </a:lnTo>
                  <a:lnTo>
                    <a:pt x="22450" y="4704"/>
                  </a:lnTo>
                  <a:lnTo>
                    <a:pt x="22617" y="4570"/>
                  </a:lnTo>
                  <a:lnTo>
                    <a:pt x="2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9"/>
            <p:cNvSpPr/>
            <p:nvPr/>
          </p:nvSpPr>
          <p:spPr>
            <a:xfrm>
              <a:off x="4814450" y="4175100"/>
              <a:ext cx="667150" cy="742225"/>
            </a:xfrm>
            <a:custGeom>
              <a:rect b="b" l="l" r="r" t="t"/>
              <a:pathLst>
                <a:path extrusionOk="0" h="29689" w="26686">
                  <a:moveTo>
                    <a:pt x="0" y="0"/>
                  </a:moveTo>
                  <a:lnTo>
                    <a:pt x="0" y="22984"/>
                  </a:lnTo>
                  <a:lnTo>
                    <a:pt x="26686" y="29688"/>
                  </a:lnTo>
                  <a:lnTo>
                    <a:pt x="26686" y="5338"/>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9"/>
            <p:cNvSpPr/>
            <p:nvPr/>
          </p:nvSpPr>
          <p:spPr>
            <a:xfrm>
              <a:off x="5350650" y="4640425"/>
              <a:ext cx="84250" cy="30875"/>
            </a:xfrm>
            <a:custGeom>
              <a:rect b="b" l="l" r="r" t="t"/>
              <a:pathLst>
                <a:path extrusionOk="0" h="1235" w="3370">
                  <a:moveTo>
                    <a:pt x="1" y="1"/>
                  </a:moveTo>
                  <a:lnTo>
                    <a:pt x="1" y="468"/>
                  </a:lnTo>
                  <a:lnTo>
                    <a:pt x="3370" y="1235"/>
                  </a:lnTo>
                  <a:lnTo>
                    <a:pt x="3370" y="83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9"/>
            <p:cNvSpPr/>
            <p:nvPr/>
          </p:nvSpPr>
          <p:spPr>
            <a:xfrm>
              <a:off x="5350650" y="4654600"/>
              <a:ext cx="84250" cy="24225"/>
            </a:xfrm>
            <a:custGeom>
              <a:rect b="b" l="l" r="r" t="t"/>
              <a:pathLst>
                <a:path extrusionOk="0" h="969" w="3370">
                  <a:moveTo>
                    <a:pt x="1" y="1"/>
                  </a:moveTo>
                  <a:lnTo>
                    <a:pt x="1" y="134"/>
                  </a:lnTo>
                  <a:lnTo>
                    <a:pt x="3370" y="968"/>
                  </a:lnTo>
                  <a:lnTo>
                    <a:pt x="3370" y="80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9"/>
            <p:cNvSpPr/>
            <p:nvPr/>
          </p:nvSpPr>
          <p:spPr>
            <a:xfrm>
              <a:off x="5350650" y="4662950"/>
              <a:ext cx="84250" cy="24200"/>
            </a:xfrm>
            <a:custGeom>
              <a:rect b="b" l="l" r="r" t="t"/>
              <a:pathLst>
                <a:path extrusionOk="0" h="968" w="3370">
                  <a:moveTo>
                    <a:pt x="1" y="0"/>
                  </a:moveTo>
                  <a:lnTo>
                    <a:pt x="1" y="167"/>
                  </a:lnTo>
                  <a:lnTo>
                    <a:pt x="3370" y="968"/>
                  </a:lnTo>
                  <a:lnTo>
                    <a:pt x="3370" y="8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9"/>
            <p:cNvSpPr/>
            <p:nvPr/>
          </p:nvSpPr>
          <p:spPr>
            <a:xfrm>
              <a:off x="5350650" y="4672950"/>
              <a:ext cx="84250" cy="23375"/>
            </a:xfrm>
            <a:custGeom>
              <a:rect b="b" l="l" r="r" t="t"/>
              <a:pathLst>
                <a:path extrusionOk="0" h="935" w="3370">
                  <a:moveTo>
                    <a:pt x="1" y="1"/>
                  </a:moveTo>
                  <a:lnTo>
                    <a:pt x="1" y="101"/>
                  </a:lnTo>
                  <a:lnTo>
                    <a:pt x="3370" y="935"/>
                  </a:lnTo>
                  <a:lnTo>
                    <a:pt x="3370" y="768"/>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9"/>
            <p:cNvSpPr/>
            <p:nvPr/>
          </p:nvSpPr>
          <p:spPr>
            <a:xfrm>
              <a:off x="5350650" y="4682125"/>
              <a:ext cx="84250" cy="24200"/>
            </a:xfrm>
            <a:custGeom>
              <a:rect b="b" l="l" r="r" t="t"/>
              <a:pathLst>
                <a:path extrusionOk="0" h="968" w="3370">
                  <a:moveTo>
                    <a:pt x="1" y="1"/>
                  </a:moveTo>
                  <a:lnTo>
                    <a:pt x="1" y="167"/>
                  </a:lnTo>
                  <a:lnTo>
                    <a:pt x="3370" y="968"/>
                  </a:lnTo>
                  <a:lnTo>
                    <a:pt x="3370" y="80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9"/>
            <p:cNvSpPr/>
            <p:nvPr/>
          </p:nvSpPr>
          <p:spPr>
            <a:xfrm>
              <a:off x="5350650" y="4690475"/>
              <a:ext cx="84250" cy="24200"/>
            </a:xfrm>
            <a:custGeom>
              <a:rect b="b" l="l" r="r" t="t"/>
              <a:pathLst>
                <a:path extrusionOk="0" h="968" w="3370">
                  <a:moveTo>
                    <a:pt x="1" y="0"/>
                  </a:moveTo>
                  <a:lnTo>
                    <a:pt x="1" y="167"/>
                  </a:lnTo>
                  <a:lnTo>
                    <a:pt x="3370" y="968"/>
                  </a:lnTo>
                  <a:lnTo>
                    <a:pt x="3370" y="83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9"/>
            <p:cNvSpPr/>
            <p:nvPr/>
          </p:nvSpPr>
          <p:spPr>
            <a:xfrm>
              <a:off x="5350650" y="4702975"/>
              <a:ext cx="84250" cy="29225"/>
            </a:xfrm>
            <a:custGeom>
              <a:rect b="b" l="l" r="r" t="t"/>
              <a:pathLst>
                <a:path extrusionOk="0" h="1169" w="3370">
                  <a:moveTo>
                    <a:pt x="1" y="1"/>
                  </a:moveTo>
                  <a:lnTo>
                    <a:pt x="1" y="367"/>
                  </a:lnTo>
                  <a:lnTo>
                    <a:pt x="3370" y="1168"/>
                  </a:lnTo>
                  <a:lnTo>
                    <a:pt x="3370" y="83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9"/>
            <p:cNvSpPr/>
            <p:nvPr/>
          </p:nvSpPr>
          <p:spPr>
            <a:xfrm>
              <a:off x="5350650" y="4732175"/>
              <a:ext cx="84250" cy="24200"/>
            </a:xfrm>
            <a:custGeom>
              <a:rect b="b" l="l" r="r" t="t"/>
              <a:pathLst>
                <a:path extrusionOk="0" h="968" w="3370">
                  <a:moveTo>
                    <a:pt x="1" y="0"/>
                  </a:moveTo>
                  <a:lnTo>
                    <a:pt x="1" y="133"/>
                  </a:lnTo>
                  <a:lnTo>
                    <a:pt x="3370" y="967"/>
                  </a:lnTo>
                  <a:lnTo>
                    <a:pt x="3370" y="8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9"/>
            <p:cNvSpPr/>
            <p:nvPr/>
          </p:nvSpPr>
          <p:spPr>
            <a:xfrm>
              <a:off x="5350650" y="4721325"/>
              <a:ext cx="84250" cy="24200"/>
            </a:xfrm>
            <a:custGeom>
              <a:rect b="b" l="l" r="r" t="t"/>
              <a:pathLst>
                <a:path extrusionOk="0" h="968" w="3370">
                  <a:moveTo>
                    <a:pt x="1" y="0"/>
                  </a:moveTo>
                  <a:lnTo>
                    <a:pt x="1" y="134"/>
                  </a:lnTo>
                  <a:lnTo>
                    <a:pt x="3370" y="968"/>
                  </a:lnTo>
                  <a:lnTo>
                    <a:pt x="3370" y="8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9"/>
            <p:cNvSpPr/>
            <p:nvPr/>
          </p:nvSpPr>
          <p:spPr>
            <a:xfrm>
              <a:off x="5350650" y="4740500"/>
              <a:ext cx="84250" cy="24200"/>
            </a:xfrm>
            <a:custGeom>
              <a:rect b="b" l="l" r="r" t="t"/>
              <a:pathLst>
                <a:path extrusionOk="0" h="968" w="3370">
                  <a:moveTo>
                    <a:pt x="1" y="1"/>
                  </a:moveTo>
                  <a:lnTo>
                    <a:pt x="1" y="167"/>
                  </a:lnTo>
                  <a:lnTo>
                    <a:pt x="3370" y="968"/>
                  </a:lnTo>
                  <a:lnTo>
                    <a:pt x="3370" y="80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9"/>
            <p:cNvSpPr/>
            <p:nvPr/>
          </p:nvSpPr>
          <p:spPr>
            <a:xfrm>
              <a:off x="5350650" y="4748850"/>
              <a:ext cx="84250" cy="24200"/>
            </a:xfrm>
            <a:custGeom>
              <a:rect b="b" l="l" r="r" t="t"/>
              <a:pathLst>
                <a:path extrusionOk="0" h="968" w="3370">
                  <a:moveTo>
                    <a:pt x="1" y="0"/>
                  </a:moveTo>
                  <a:lnTo>
                    <a:pt x="1" y="167"/>
                  </a:lnTo>
                  <a:lnTo>
                    <a:pt x="3370" y="968"/>
                  </a:lnTo>
                  <a:lnTo>
                    <a:pt x="3370" y="83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9"/>
            <p:cNvSpPr/>
            <p:nvPr/>
          </p:nvSpPr>
          <p:spPr>
            <a:xfrm>
              <a:off x="5350650" y="4758850"/>
              <a:ext cx="84250" cy="24200"/>
            </a:xfrm>
            <a:custGeom>
              <a:rect b="b" l="l" r="r" t="t"/>
              <a:pathLst>
                <a:path extrusionOk="0" h="968" w="3370">
                  <a:moveTo>
                    <a:pt x="1" y="0"/>
                  </a:moveTo>
                  <a:lnTo>
                    <a:pt x="1" y="167"/>
                  </a:lnTo>
                  <a:lnTo>
                    <a:pt x="3370" y="968"/>
                  </a:lnTo>
                  <a:lnTo>
                    <a:pt x="3370" y="8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9"/>
            <p:cNvSpPr/>
            <p:nvPr/>
          </p:nvSpPr>
          <p:spPr>
            <a:xfrm>
              <a:off x="5350650" y="4767200"/>
              <a:ext cx="84250" cy="24200"/>
            </a:xfrm>
            <a:custGeom>
              <a:rect b="b" l="l" r="r" t="t"/>
              <a:pathLst>
                <a:path extrusionOk="0" h="968" w="3370">
                  <a:moveTo>
                    <a:pt x="1" y="0"/>
                  </a:moveTo>
                  <a:lnTo>
                    <a:pt x="1" y="167"/>
                  </a:lnTo>
                  <a:lnTo>
                    <a:pt x="3370" y="967"/>
                  </a:lnTo>
                  <a:lnTo>
                    <a:pt x="3370" y="83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9"/>
            <p:cNvSpPr/>
            <p:nvPr/>
          </p:nvSpPr>
          <p:spPr>
            <a:xfrm>
              <a:off x="5350650" y="4774700"/>
              <a:ext cx="84250" cy="29200"/>
            </a:xfrm>
            <a:custGeom>
              <a:rect b="b" l="l" r="r" t="t"/>
              <a:pathLst>
                <a:path extrusionOk="0" h="1168" w="3370">
                  <a:moveTo>
                    <a:pt x="1" y="0"/>
                  </a:moveTo>
                  <a:lnTo>
                    <a:pt x="1" y="334"/>
                  </a:lnTo>
                  <a:lnTo>
                    <a:pt x="3370" y="1168"/>
                  </a:lnTo>
                  <a:lnTo>
                    <a:pt x="3370" y="8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9"/>
            <p:cNvSpPr/>
            <p:nvPr/>
          </p:nvSpPr>
          <p:spPr>
            <a:xfrm>
              <a:off x="5350650" y="4787200"/>
              <a:ext cx="84250" cy="29225"/>
            </a:xfrm>
            <a:custGeom>
              <a:rect b="b" l="l" r="r" t="t"/>
              <a:pathLst>
                <a:path extrusionOk="0" h="1169" w="3370">
                  <a:moveTo>
                    <a:pt x="1" y="1"/>
                  </a:moveTo>
                  <a:lnTo>
                    <a:pt x="1" y="368"/>
                  </a:lnTo>
                  <a:lnTo>
                    <a:pt x="3370" y="1168"/>
                  </a:lnTo>
                  <a:lnTo>
                    <a:pt x="3370" y="80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9"/>
            <p:cNvSpPr/>
            <p:nvPr/>
          </p:nvSpPr>
          <p:spPr>
            <a:xfrm>
              <a:off x="5350650" y="4803050"/>
              <a:ext cx="84250" cy="30875"/>
            </a:xfrm>
            <a:custGeom>
              <a:rect b="b" l="l" r="r" t="t"/>
              <a:pathLst>
                <a:path extrusionOk="0" h="1235" w="3370">
                  <a:moveTo>
                    <a:pt x="1" y="0"/>
                  </a:moveTo>
                  <a:lnTo>
                    <a:pt x="1" y="467"/>
                  </a:lnTo>
                  <a:lnTo>
                    <a:pt x="3370" y="1235"/>
                  </a:lnTo>
                  <a:lnTo>
                    <a:pt x="3370" y="8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9"/>
            <p:cNvSpPr/>
            <p:nvPr/>
          </p:nvSpPr>
          <p:spPr>
            <a:xfrm>
              <a:off x="4887825" y="4541100"/>
              <a:ext cx="59225" cy="66825"/>
            </a:xfrm>
            <a:custGeom>
              <a:rect b="b" l="l" r="r" t="t"/>
              <a:pathLst>
                <a:path extrusionOk="0" h="2673" w="2369">
                  <a:moveTo>
                    <a:pt x="1205" y="1"/>
                  </a:moveTo>
                  <a:cubicBezTo>
                    <a:pt x="1057" y="1"/>
                    <a:pt x="968" y="104"/>
                    <a:pt x="968" y="104"/>
                  </a:cubicBezTo>
                  <a:lnTo>
                    <a:pt x="1" y="1339"/>
                  </a:lnTo>
                  <a:lnTo>
                    <a:pt x="1502" y="2673"/>
                  </a:lnTo>
                  <a:lnTo>
                    <a:pt x="2369" y="1472"/>
                  </a:lnTo>
                  <a:cubicBezTo>
                    <a:pt x="2169" y="872"/>
                    <a:pt x="1735" y="304"/>
                    <a:pt x="1468" y="104"/>
                  </a:cubicBezTo>
                  <a:cubicBezTo>
                    <a:pt x="1368" y="26"/>
                    <a:pt x="1279" y="1"/>
                    <a:pt x="12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9"/>
            <p:cNvSpPr/>
            <p:nvPr/>
          </p:nvSpPr>
          <p:spPr>
            <a:xfrm>
              <a:off x="4928700" y="4539525"/>
              <a:ext cx="91750" cy="77575"/>
            </a:xfrm>
            <a:custGeom>
              <a:rect b="b" l="l" r="r" t="t"/>
              <a:pathLst>
                <a:path extrusionOk="0" h="3103" w="3670">
                  <a:moveTo>
                    <a:pt x="0" y="1"/>
                  </a:moveTo>
                  <a:lnTo>
                    <a:pt x="0" y="1"/>
                  </a:lnTo>
                  <a:cubicBezTo>
                    <a:pt x="1001" y="701"/>
                    <a:pt x="1434" y="2369"/>
                    <a:pt x="1401" y="2369"/>
                  </a:cubicBezTo>
                  <a:lnTo>
                    <a:pt x="1001" y="2569"/>
                  </a:lnTo>
                  <a:lnTo>
                    <a:pt x="2735" y="3103"/>
                  </a:lnTo>
                  <a:lnTo>
                    <a:pt x="3669" y="1735"/>
                  </a:lnTo>
                  <a:lnTo>
                    <a:pt x="3669" y="1735"/>
                  </a:lnTo>
                  <a:lnTo>
                    <a:pt x="3069" y="1869"/>
                  </a:lnTo>
                  <a:cubicBezTo>
                    <a:pt x="2669" y="701"/>
                    <a:pt x="2102" y="501"/>
                    <a:pt x="2102" y="501"/>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9"/>
            <p:cNvSpPr/>
            <p:nvPr/>
          </p:nvSpPr>
          <p:spPr>
            <a:xfrm>
              <a:off x="4984575" y="4615425"/>
              <a:ext cx="65050" cy="57450"/>
            </a:xfrm>
            <a:custGeom>
              <a:rect b="b" l="l" r="r" t="t"/>
              <a:pathLst>
                <a:path extrusionOk="0" h="2298" w="2602">
                  <a:moveTo>
                    <a:pt x="1534" y="0"/>
                  </a:moveTo>
                  <a:lnTo>
                    <a:pt x="0" y="534"/>
                  </a:lnTo>
                  <a:lnTo>
                    <a:pt x="867" y="2168"/>
                  </a:lnTo>
                  <a:cubicBezTo>
                    <a:pt x="1184" y="2256"/>
                    <a:pt x="1501" y="2298"/>
                    <a:pt x="1769" y="2298"/>
                  </a:cubicBezTo>
                  <a:cubicBezTo>
                    <a:pt x="2009" y="2298"/>
                    <a:pt x="2209" y="2265"/>
                    <a:pt x="2335" y="2202"/>
                  </a:cubicBezTo>
                  <a:cubicBezTo>
                    <a:pt x="2602" y="2068"/>
                    <a:pt x="2468" y="1735"/>
                    <a:pt x="2468" y="1735"/>
                  </a:cubicBezTo>
                  <a:lnTo>
                    <a:pt x="15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9"/>
            <p:cNvSpPr/>
            <p:nvPr/>
          </p:nvSpPr>
          <p:spPr>
            <a:xfrm>
              <a:off x="4959550" y="4660450"/>
              <a:ext cx="86750" cy="75900"/>
            </a:xfrm>
            <a:custGeom>
              <a:rect b="b" l="l" r="r" t="t"/>
              <a:pathLst>
                <a:path extrusionOk="0" h="3036" w="3470">
                  <a:moveTo>
                    <a:pt x="901" y="0"/>
                  </a:moveTo>
                  <a:lnTo>
                    <a:pt x="0" y="1268"/>
                  </a:lnTo>
                  <a:lnTo>
                    <a:pt x="1034" y="3036"/>
                  </a:lnTo>
                  <a:lnTo>
                    <a:pt x="1034" y="2369"/>
                  </a:lnTo>
                  <a:cubicBezTo>
                    <a:pt x="1465" y="2508"/>
                    <a:pt x="1780" y="2551"/>
                    <a:pt x="2005" y="2551"/>
                  </a:cubicBezTo>
                  <a:cubicBezTo>
                    <a:pt x="2374" y="2551"/>
                    <a:pt x="2502" y="2435"/>
                    <a:pt x="2502" y="2435"/>
                  </a:cubicBezTo>
                  <a:lnTo>
                    <a:pt x="3469" y="701"/>
                  </a:lnTo>
                  <a:lnTo>
                    <a:pt x="3469" y="701"/>
                  </a:lnTo>
                  <a:cubicBezTo>
                    <a:pt x="3243" y="823"/>
                    <a:pt x="2967" y="867"/>
                    <a:pt x="2681" y="867"/>
                  </a:cubicBezTo>
                  <a:cubicBezTo>
                    <a:pt x="1900" y="867"/>
                    <a:pt x="1051" y="533"/>
                    <a:pt x="973" y="533"/>
                  </a:cubicBezTo>
                  <a:cubicBezTo>
                    <a:pt x="970" y="533"/>
                    <a:pt x="969" y="533"/>
                    <a:pt x="968" y="534"/>
                  </a:cubicBezTo>
                  <a:lnTo>
                    <a:pt x="9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9"/>
            <p:cNvSpPr/>
            <p:nvPr/>
          </p:nvSpPr>
          <p:spPr>
            <a:xfrm>
              <a:off x="4895325" y="4657100"/>
              <a:ext cx="55075" cy="54250"/>
            </a:xfrm>
            <a:custGeom>
              <a:rect b="b" l="l" r="r" t="t"/>
              <a:pathLst>
                <a:path extrusionOk="0" h="2170" w="2203">
                  <a:moveTo>
                    <a:pt x="535" y="1"/>
                  </a:moveTo>
                  <a:cubicBezTo>
                    <a:pt x="201" y="368"/>
                    <a:pt x="1" y="968"/>
                    <a:pt x="34" y="1302"/>
                  </a:cubicBezTo>
                  <a:cubicBezTo>
                    <a:pt x="68" y="1635"/>
                    <a:pt x="401" y="1735"/>
                    <a:pt x="401" y="1735"/>
                  </a:cubicBezTo>
                  <a:lnTo>
                    <a:pt x="2202" y="2169"/>
                  </a:lnTo>
                  <a:lnTo>
                    <a:pt x="2202" y="368"/>
                  </a:lnTo>
                  <a:lnTo>
                    <a:pt x="5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9"/>
            <p:cNvSpPr/>
            <p:nvPr/>
          </p:nvSpPr>
          <p:spPr>
            <a:xfrm>
              <a:off x="4854475" y="4590400"/>
              <a:ext cx="71750" cy="96750"/>
            </a:xfrm>
            <a:custGeom>
              <a:rect b="b" l="l" r="r" t="t"/>
              <a:pathLst>
                <a:path extrusionOk="0" h="3870" w="2870">
                  <a:moveTo>
                    <a:pt x="167" y="0"/>
                  </a:moveTo>
                  <a:lnTo>
                    <a:pt x="701" y="467"/>
                  </a:lnTo>
                  <a:cubicBezTo>
                    <a:pt x="0" y="1201"/>
                    <a:pt x="234" y="1802"/>
                    <a:pt x="234" y="1802"/>
                  </a:cubicBezTo>
                  <a:lnTo>
                    <a:pt x="1401" y="3870"/>
                  </a:lnTo>
                  <a:cubicBezTo>
                    <a:pt x="1301" y="2802"/>
                    <a:pt x="2335" y="1802"/>
                    <a:pt x="2402" y="1802"/>
                  </a:cubicBezTo>
                  <a:lnTo>
                    <a:pt x="2869" y="2068"/>
                  </a:lnTo>
                  <a:lnTo>
                    <a:pt x="2002" y="334"/>
                  </a:lnTo>
                  <a:lnTo>
                    <a:pt x="1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9"/>
            <p:cNvSpPr/>
            <p:nvPr/>
          </p:nvSpPr>
          <p:spPr>
            <a:xfrm>
              <a:off x="4557600" y="3889050"/>
              <a:ext cx="640475" cy="286075"/>
            </a:xfrm>
            <a:custGeom>
              <a:rect b="b" l="l" r="r" t="t"/>
              <a:pathLst>
                <a:path extrusionOk="0" h="11443" w="25619">
                  <a:moveTo>
                    <a:pt x="17212" y="1"/>
                  </a:moveTo>
                  <a:lnTo>
                    <a:pt x="0" y="6205"/>
                  </a:lnTo>
                  <a:lnTo>
                    <a:pt x="10274" y="11442"/>
                  </a:lnTo>
                  <a:lnTo>
                    <a:pt x="25618" y="5238"/>
                  </a:lnTo>
                  <a:lnTo>
                    <a:pt x="172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9"/>
            <p:cNvSpPr/>
            <p:nvPr/>
          </p:nvSpPr>
          <p:spPr>
            <a:xfrm>
              <a:off x="4807775" y="4015825"/>
              <a:ext cx="390300" cy="159300"/>
            </a:xfrm>
            <a:custGeom>
              <a:rect b="b" l="l" r="r" t="t"/>
              <a:pathLst>
                <a:path extrusionOk="0" h="6372" w="15612">
                  <a:moveTo>
                    <a:pt x="15378" y="0"/>
                  </a:moveTo>
                  <a:lnTo>
                    <a:pt x="0" y="6271"/>
                  </a:lnTo>
                  <a:lnTo>
                    <a:pt x="267" y="6371"/>
                  </a:lnTo>
                  <a:lnTo>
                    <a:pt x="15611" y="167"/>
                  </a:lnTo>
                  <a:lnTo>
                    <a:pt x="153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9"/>
            <p:cNvSpPr/>
            <p:nvPr/>
          </p:nvSpPr>
          <p:spPr>
            <a:xfrm>
              <a:off x="4512550" y="4175100"/>
              <a:ext cx="969050" cy="231025"/>
            </a:xfrm>
            <a:custGeom>
              <a:rect b="b" l="l" r="r" t="t"/>
              <a:pathLst>
                <a:path extrusionOk="0" h="9241" w="38762">
                  <a:moveTo>
                    <a:pt x="12076" y="0"/>
                  </a:moveTo>
                  <a:lnTo>
                    <a:pt x="1" y="4570"/>
                  </a:lnTo>
                  <a:lnTo>
                    <a:pt x="26186" y="9240"/>
                  </a:lnTo>
                  <a:lnTo>
                    <a:pt x="38762" y="5338"/>
                  </a:lnTo>
                  <a:lnTo>
                    <a:pt x="1207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9"/>
            <p:cNvSpPr/>
            <p:nvPr/>
          </p:nvSpPr>
          <p:spPr>
            <a:xfrm>
              <a:off x="4809450" y="4175100"/>
              <a:ext cx="672150" cy="136775"/>
            </a:xfrm>
            <a:custGeom>
              <a:rect b="b" l="l" r="r" t="t"/>
              <a:pathLst>
                <a:path extrusionOk="0" h="5471" w="26886">
                  <a:moveTo>
                    <a:pt x="200" y="0"/>
                  </a:moveTo>
                  <a:lnTo>
                    <a:pt x="0" y="100"/>
                  </a:lnTo>
                  <a:lnTo>
                    <a:pt x="26452" y="5471"/>
                  </a:lnTo>
                  <a:lnTo>
                    <a:pt x="26886" y="5338"/>
                  </a:lnTo>
                  <a:lnTo>
                    <a:pt x="2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 name="Google Shape;1635;p69"/>
          <p:cNvGrpSpPr/>
          <p:nvPr/>
        </p:nvGrpSpPr>
        <p:grpSpPr>
          <a:xfrm>
            <a:off x="6648988" y="2204734"/>
            <a:ext cx="1091118" cy="1016428"/>
            <a:chOff x="3108225" y="2300425"/>
            <a:chExt cx="1303450" cy="1214225"/>
          </a:xfrm>
        </p:grpSpPr>
        <p:sp>
          <p:nvSpPr>
            <p:cNvPr id="1636" name="Google Shape;1636;p69"/>
            <p:cNvSpPr/>
            <p:nvPr/>
          </p:nvSpPr>
          <p:spPr>
            <a:xfrm>
              <a:off x="3356725" y="2548100"/>
              <a:ext cx="807275" cy="718050"/>
            </a:xfrm>
            <a:custGeom>
              <a:rect b="b" l="l" r="r" t="t"/>
              <a:pathLst>
                <a:path extrusionOk="0" h="28722" w="32291">
                  <a:moveTo>
                    <a:pt x="1" y="0"/>
                  </a:moveTo>
                  <a:lnTo>
                    <a:pt x="1" y="28721"/>
                  </a:lnTo>
                  <a:lnTo>
                    <a:pt x="32291" y="28721"/>
                  </a:lnTo>
                  <a:lnTo>
                    <a:pt x="32291" y="0"/>
                  </a:lnTo>
                  <a:close/>
                </a:path>
              </a:pathLst>
            </a:custGeom>
            <a:solidFill>
              <a:srgbClr val="8B5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9"/>
            <p:cNvSpPr/>
            <p:nvPr/>
          </p:nvSpPr>
          <p:spPr>
            <a:xfrm>
              <a:off x="3432625" y="2618975"/>
              <a:ext cx="662150" cy="591300"/>
            </a:xfrm>
            <a:custGeom>
              <a:rect b="b" l="l" r="r" t="t"/>
              <a:pathLst>
                <a:path extrusionOk="0" h="23652" w="26486">
                  <a:moveTo>
                    <a:pt x="0" y="1"/>
                  </a:moveTo>
                  <a:lnTo>
                    <a:pt x="0" y="23651"/>
                  </a:lnTo>
                  <a:lnTo>
                    <a:pt x="26486" y="23651"/>
                  </a:lnTo>
                  <a:lnTo>
                    <a:pt x="264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9"/>
            <p:cNvSpPr/>
            <p:nvPr/>
          </p:nvSpPr>
          <p:spPr>
            <a:xfrm>
              <a:off x="4093100" y="2548100"/>
              <a:ext cx="70900" cy="718050"/>
            </a:xfrm>
            <a:custGeom>
              <a:rect b="b" l="l" r="r" t="t"/>
              <a:pathLst>
                <a:path extrusionOk="0" h="28722" w="2836">
                  <a:moveTo>
                    <a:pt x="2836" y="0"/>
                  </a:moveTo>
                  <a:lnTo>
                    <a:pt x="0" y="2869"/>
                  </a:lnTo>
                  <a:lnTo>
                    <a:pt x="0" y="26519"/>
                  </a:lnTo>
                  <a:lnTo>
                    <a:pt x="2836" y="28721"/>
                  </a:lnTo>
                  <a:lnTo>
                    <a:pt x="28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9"/>
            <p:cNvSpPr/>
            <p:nvPr/>
          </p:nvSpPr>
          <p:spPr>
            <a:xfrm>
              <a:off x="3356725" y="2548100"/>
              <a:ext cx="75925" cy="718050"/>
            </a:xfrm>
            <a:custGeom>
              <a:rect b="b" l="l" r="r" t="t"/>
              <a:pathLst>
                <a:path extrusionOk="0" h="28722" w="3037">
                  <a:moveTo>
                    <a:pt x="1" y="0"/>
                  </a:moveTo>
                  <a:lnTo>
                    <a:pt x="1" y="28721"/>
                  </a:lnTo>
                  <a:lnTo>
                    <a:pt x="3036" y="26519"/>
                  </a:lnTo>
                  <a:lnTo>
                    <a:pt x="3036" y="2869"/>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9"/>
            <p:cNvSpPr/>
            <p:nvPr/>
          </p:nvSpPr>
          <p:spPr>
            <a:xfrm>
              <a:off x="3356725" y="2548925"/>
              <a:ext cx="807275" cy="70075"/>
            </a:xfrm>
            <a:custGeom>
              <a:rect b="b" l="l" r="r" t="t"/>
              <a:pathLst>
                <a:path extrusionOk="0" h="2803" w="32291">
                  <a:moveTo>
                    <a:pt x="1" y="1"/>
                  </a:moveTo>
                  <a:lnTo>
                    <a:pt x="3036" y="2803"/>
                  </a:lnTo>
                  <a:lnTo>
                    <a:pt x="29455" y="2803"/>
                  </a:lnTo>
                  <a:lnTo>
                    <a:pt x="322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9"/>
            <p:cNvSpPr/>
            <p:nvPr/>
          </p:nvSpPr>
          <p:spPr>
            <a:xfrm>
              <a:off x="3356725" y="3210250"/>
              <a:ext cx="807275" cy="55900"/>
            </a:xfrm>
            <a:custGeom>
              <a:rect b="b" l="l" r="r" t="t"/>
              <a:pathLst>
                <a:path extrusionOk="0" h="2236" w="32291">
                  <a:moveTo>
                    <a:pt x="3036" y="0"/>
                  </a:moveTo>
                  <a:lnTo>
                    <a:pt x="1" y="2235"/>
                  </a:lnTo>
                  <a:lnTo>
                    <a:pt x="32291" y="2235"/>
                  </a:lnTo>
                  <a:lnTo>
                    <a:pt x="294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9"/>
            <p:cNvSpPr/>
            <p:nvPr/>
          </p:nvSpPr>
          <p:spPr>
            <a:xfrm>
              <a:off x="4163975" y="2548100"/>
              <a:ext cx="247700" cy="718050"/>
            </a:xfrm>
            <a:custGeom>
              <a:rect b="b" l="l" r="r" t="t"/>
              <a:pathLst>
                <a:path extrusionOk="0" h="28722" w="9908">
                  <a:moveTo>
                    <a:pt x="1" y="0"/>
                  </a:moveTo>
                  <a:lnTo>
                    <a:pt x="1" y="28721"/>
                  </a:lnTo>
                  <a:lnTo>
                    <a:pt x="9908" y="24852"/>
                  </a:lnTo>
                  <a:lnTo>
                    <a:pt x="9908" y="3837"/>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9"/>
            <p:cNvSpPr/>
            <p:nvPr/>
          </p:nvSpPr>
          <p:spPr>
            <a:xfrm>
              <a:off x="4163975" y="2548100"/>
              <a:ext cx="11700" cy="718050"/>
            </a:xfrm>
            <a:custGeom>
              <a:rect b="b" l="l" r="r" t="t"/>
              <a:pathLst>
                <a:path extrusionOk="0" h="28722" w="468">
                  <a:moveTo>
                    <a:pt x="1" y="0"/>
                  </a:moveTo>
                  <a:lnTo>
                    <a:pt x="1" y="28721"/>
                  </a:lnTo>
                  <a:lnTo>
                    <a:pt x="468" y="28554"/>
                  </a:lnTo>
                  <a:lnTo>
                    <a:pt x="468" y="267"/>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9"/>
            <p:cNvSpPr/>
            <p:nvPr/>
          </p:nvSpPr>
          <p:spPr>
            <a:xfrm>
              <a:off x="3108225" y="2548100"/>
              <a:ext cx="248525" cy="718050"/>
            </a:xfrm>
            <a:custGeom>
              <a:rect b="b" l="l" r="r" t="t"/>
              <a:pathLst>
                <a:path extrusionOk="0" h="28722" w="9941">
                  <a:moveTo>
                    <a:pt x="9941" y="0"/>
                  </a:moveTo>
                  <a:lnTo>
                    <a:pt x="0" y="3837"/>
                  </a:lnTo>
                  <a:lnTo>
                    <a:pt x="0" y="24852"/>
                  </a:lnTo>
                  <a:lnTo>
                    <a:pt x="9941" y="28721"/>
                  </a:lnTo>
                  <a:lnTo>
                    <a:pt x="99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9"/>
            <p:cNvSpPr/>
            <p:nvPr/>
          </p:nvSpPr>
          <p:spPr>
            <a:xfrm>
              <a:off x="3344225" y="2548100"/>
              <a:ext cx="12525" cy="718050"/>
            </a:xfrm>
            <a:custGeom>
              <a:rect b="b" l="l" r="r" t="t"/>
              <a:pathLst>
                <a:path extrusionOk="0" h="28722" w="501">
                  <a:moveTo>
                    <a:pt x="501" y="0"/>
                  </a:moveTo>
                  <a:lnTo>
                    <a:pt x="1" y="267"/>
                  </a:lnTo>
                  <a:lnTo>
                    <a:pt x="1" y="28554"/>
                  </a:lnTo>
                  <a:lnTo>
                    <a:pt x="501" y="28721"/>
                  </a:lnTo>
                  <a:lnTo>
                    <a:pt x="5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9"/>
            <p:cNvSpPr/>
            <p:nvPr/>
          </p:nvSpPr>
          <p:spPr>
            <a:xfrm>
              <a:off x="3356725" y="2300425"/>
              <a:ext cx="806450" cy="247700"/>
            </a:xfrm>
            <a:custGeom>
              <a:rect b="b" l="l" r="r" t="t"/>
              <a:pathLst>
                <a:path extrusionOk="0" h="9908" w="32258">
                  <a:moveTo>
                    <a:pt x="3837" y="0"/>
                  </a:moveTo>
                  <a:lnTo>
                    <a:pt x="1" y="9907"/>
                  </a:lnTo>
                  <a:lnTo>
                    <a:pt x="32257" y="9907"/>
                  </a:lnTo>
                  <a:lnTo>
                    <a:pt x="28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9"/>
            <p:cNvSpPr/>
            <p:nvPr/>
          </p:nvSpPr>
          <p:spPr>
            <a:xfrm>
              <a:off x="3356725" y="2535600"/>
              <a:ext cx="806450" cy="12525"/>
            </a:xfrm>
            <a:custGeom>
              <a:rect b="b" l="l" r="r" t="t"/>
              <a:pathLst>
                <a:path extrusionOk="0" h="501" w="32258">
                  <a:moveTo>
                    <a:pt x="168" y="0"/>
                  </a:moveTo>
                  <a:lnTo>
                    <a:pt x="1" y="500"/>
                  </a:lnTo>
                  <a:lnTo>
                    <a:pt x="32257" y="500"/>
                  </a:lnTo>
                  <a:lnTo>
                    <a:pt x="319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9"/>
            <p:cNvSpPr/>
            <p:nvPr/>
          </p:nvSpPr>
          <p:spPr>
            <a:xfrm>
              <a:off x="3356725" y="3266125"/>
              <a:ext cx="806450" cy="248525"/>
            </a:xfrm>
            <a:custGeom>
              <a:rect b="b" l="l" r="r" t="t"/>
              <a:pathLst>
                <a:path extrusionOk="0" h="9941" w="32258">
                  <a:moveTo>
                    <a:pt x="1" y="0"/>
                  </a:moveTo>
                  <a:lnTo>
                    <a:pt x="3837" y="9940"/>
                  </a:lnTo>
                  <a:lnTo>
                    <a:pt x="28388" y="9940"/>
                  </a:lnTo>
                  <a:lnTo>
                    <a:pt x="322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9"/>
            <p:cNvSpPr/>
            <p:nvPr/>
          </p:nvSpPr>
          <p:spPr>
            <a:xfrm>
              <a:off x="3356725" y="3266125"/>
              <a:ext cx="806450" cy="11700"/>
            </a:xfrm>
            <a:custGeom>
              <a:rect b="b" l="l" r="r" t="t"/>
              <a:pathLst>
                <a:path extrusionOk="0" h="468" w="32258">
                  <a:moveTo>
                    <a:pt x="1" y="0"/>
                  </a:moveTo>
                  <a:lnTo>
                    <a:pt x="168" y="467"/>
                  </a:lnTo>
                  <a:lnTo>
                    <a:pt x="31957" y="467"/>
                  </a:lnTo>
                  <a:lnTo>
                    <a:pt x="322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3" name="Shape 1653"/>
        <p:cNvGrpSpPr/>
        <p:nvPr/>
      </p:nvGrpSpPr>
      <p:grpSpPr>
        <a:xfrm>
          <a:off x="0" y="0"/>
          <a:ext cx="0" cy="0"/>
          <a:chOff x="0" y="0"/>
          <a:chExt cx="0" cy="0"/>
        </a:xfrm>
      </p:grpSpPr>
      <p:sp>
        <p:nvSpPr>
          <p:cNvPr id="1654" name="Google Shape;1654;p70"/>
          <p:cNvSpPr txBox="1"/>
          <p:nvPr>
            <p:ph idx="1" type="body"/>
          </p:nvPr>
        </p:nvSpPr>
        <p:spPr>
          <a:xfrm>
            <a:off x="713225" y="1109525"/>
            <a:ext cx="7717800" cy="348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b="1"/>
          </a:p>
          <a:p>
            <a:pPr indent="0" lvl="0" marL="0" rtl="0" algn="l">
              <a:spcBef>
                <a:spcPts val="1000"/>
              </a:spcBef>
              <a:spcAft>
                <a:spcPts val="0"/>
              </a:spcAft>
              <a:buNone/>
            </a:pPr>
            <a:r>
              <a:rPr b="1" lang="en" sz="2400"/>
              <a:t>Vectors</a:t>
            </a:r>
            <a:endParaRPr b="1" sz="2200"/>
          </a:p>
          <a:p>
            <a:pPr indent="-317500" lvl="0" marL="457200" rtl="0" algn="l">
              <a:spcBef>
                <a:spcPts val="0"/>
              </a:spcBef>
              <a:spcAft>
                <a:spcPts val="0"/>
              </a:spcAft>
              <a:buSzPts val="1400"/>
              <a:buChar char="●"/>
            </a:pPr>
            <a:r>
              <a:rPr lang="en">
                <a:solidFill>
                  <a:schemeClr val="hlink"/>
                </a:solidFill>
                <a:uFill>
                  <a:noFill/>
                </a:uFill>
                <a:hlinkClick r:id="rId3"/>
              </a:rPr>
              <a:t>Set of cardboard boxes to shipping</a:t>
            </a:r>
            <a:endParaRPr/>
          </a:p>
          <a:p>
            <a:pPr indent="0" lvl="0" marL="0" rtl="0" algn="l">
              <a:spcBef>
                <a:spcPts val="1000"/>
              </a:spcBef>
              <a:spcAft>
                <a:spcPts val="0"/>
              </a:spcAft>
              <a:buNone/>
            </a:pPr>
            <a:r>
              <a:rPr b="1" lang="en" sz="2400"/>
              <a:t>Photos</a:t>
            </a:r>
            <a:endParaRPr b="1" sz="2400"/>
          </a:p>
          <a:p>
            <a:pPr indent="-317500" lvl="0" marL="457200" rtl="0" algn="l">
              <a:spcBef>
                <a:spcPts val="0"/>
              </a:spcBef>
              <a:spcAft>
                <a:spcPts val="0"/>
              </a:spcAft>
              <a:buSzPts val="1400"/>
              <a:buChar char="●"/>
            </a:pPr>
            <a:r>
              <a:rPr lang="en">
                <a:solidFill>
                  <a:schemeClr val="hlink"/>
                </a:solidFill>
                <a:uFill>
                  <a:noFill/>
                </a:uFill>
                <a:hlinkClick r:id="rId4"/>
              </a:rPr>
              <a:t>Portrait of young teenage girl with cool sunglasses</a:t>
            </a:r>
            <a:endParaRPr/>
          </a:p>
          <a:p>
            <a:pPr indent="-317500" lvl="0" marL="457200" rtl="0" algn="l">
              <a:spcBef>
                <a:spcPts val="0"/>
              </a:spcBef>
              <a:spcAft>
                <a:spcPts val="0"/>
              </a:spcAft>
              <a:buSzPts val="1400"/>
              <a:buChar char="●"/>
            </a:pPr>
            <a:r>
              <a:rPr lang="en">
                <a:solidFill>
                  <a:schemeClr val="hlink"/>
                </a:solidFill>
                <a:uFill>
                  <a:noFill/>
                </a:uFill>
                <a:hlinkClick r:id="rId5"/>
              </a:rPr>
              <a:t>Confident middle aged man portrait</a:t>
            </a:r>
            <a:endParaRPr/>
          </a:p>
          <a:p>
            <a:pPr indent="-317500" lvl="0" marL="457200" rtl="0" algn="l">
              <a:spcBef>
                <a:spcPts val="0"/>
              </a:spcBef>
              <a:spcAft>
                <a:spcPts val="0"/>
              </a:spcAft>
              <a:buSzPts val="1400"/>
              <a:buChar char="●"/>
            </a:pPr>
            <a:r>
              <a:rPr lang="en">
                <a:solidFill>
                  <a:schemeClr val="hlink"/>
                </a:solidFill>
                <a:uFill>
                  <a:noFill/>
                </a:uFill>
                <a:hlinkClick r:id="rId6"/>
              </a:rPr>
              <a:t>High angle box on pink background</a:t>
            </a:r>
            <a:endParaRPr/>
          </a:p>
          <a:p>
            <a:pPr indent="-317500" lvl="0" marL="457200" rtl="0" algn="l">
              <a:spcBef>
                <a:spcPts val="0"/>
              </a:spcBef>
              <a:spcAft>
                <a:spcPts val="0"/>
              </a:spcAft>
              <a:buSzPts val="1400"/>
              <a:buChar char="●"/>
            </a:pPr>
            <a:r>
              <a:rPr lang="en">
                <a:solidFill>
                  <a:schemeClr val="hlink"/>
                </a:solidFill>
                <a:uFill>
                  <a:noFill/>
                </a:uFill>
                <a:hlinkClick r:id="rId7"/>
              </a:rPr>
              <a:t>High angle boxes with blue background</a:t>
            </a:r>
            <a:endParaRPr/>
          </a:p>
          <a:p>
            <a:pPr indent="-317500" lvl="0" marL="457200" rtl="0" algn="l">
              <a:spcBef>
                <a:spcPts val="0"/>
              </a:spcBef>
              <a:spcAft>
                <a:spcPts val="0"/>
              </a:spcAft>
              <a:buSzPts val="1400"/>
              <a:buChar char="●"/>
            </a:pPr>
            <a:r>
              <a:rPr lang="en">
                <a:solidFill>
                  <a:schemeClr val="hlink"/>
                </a:solidFill>
                <a:uFill>
                  <a:noFill/>
                </a:uFill>
                <a:hlinkClick r:id="rId8"/>
              </a:rPr>
              <a:t>High angle cardboard boxes arrangement</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sz="2400"/>
              <a:t>Icons</a:t>
            </a:r>
            <a:endParaRPr/>
          </a:p>
          <a:p>
            <a:pPr indent="-317500" lvl="0" marL="457200" rtl="0" algn="l">
              <a:spcBef>
                <a:spcPts val="0"/>
              </a:spcBef>
              <a:spcAft>
                <a:spcPts val="0"/>
              </a:spcAft>
              <a:buSzPts val="1400"/>
              <a:buChar char="●"/>
            </a:pPr>
            <a:r>
              <a:rPr lang="en">
                <a:solidFill>
                  <a:schemeClr val="hlink"/>
                </a:solidFill>
                <a:uFill>
                  <a:noFill/>
                </a:uFill>
                <a:hlinkClick r:id="rId9"/>
              </a:rPr>
              <a:t>Icon Pack: Packaging Symbols | Filled</a:t>
            </a:r>
            <a:endParaRPr/>
          </a:p>
        </p:txBody>
      </p:sp>
      <p:sp>
        <p:nvSpPr>
          <p:cNvPr id="1655" name="Google Shape;1655;p70"/>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59" name="Shape 1659"/>
        <p:cNvGrpSpPr/>
        <p:nvPr/>
      </p:nvGrpSpPr>
      <p:grpSpPr>
        <a:xfrm>
          <a:off x="0" y="0"/>
          <a:ext cx="0" cy="0"/>
          <a:chOff x="0" y="0"/>
          <a:chExt cx="0" cy="0"/>
        </a:xfrm>
      </p:grpSpPr>
      <p:sp>
        <p:nvSpPr>
          <p:cNvPr id="1660" name="Google Shape;1660;p71"/>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a:t>
            </a:r>
            <a:r>
              <a:rPr lang="en" sz="1000">
                <a:solidFill>
                  <a:srgbClr val="FFFFFF"/>
                </a:solidFill>
              </a:rPr>
              <a:t>our blog</a:t>
            </a:r>
            <a:r>
              <a:rPr lang="en" sz="1000">
                <a:solidFill>
                  <a:srgbClr val="FFFFFF"/>
                </a:solidFill>
              </a:rPr>
              <a:t>:</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661" name="Google Shape;1661;p7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662" name="Google Shape;1662;p71"/>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6"/>
          <p:cNvSpPr txBox="1"/>
          <p:nvPr>
            <p:ph idx="1" type="subTitle"/>
          </p:nvPr>
        </p:nvSpPr>
        <p:spPr>
          <a:xfrm>
            <a:off x="713225" y="2481675"/>
            <a:ext cx="2239500" cy="58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PACKAGING</a:t>
            </a:r>
            <a:endParaRPr/>
          </a:p>
        </p:txBody>
      </p:sp>
      <p:sp>
        <p:nvSpPr>
          <p:cNvPr id="381" name="Google Shape;381;p36"/>
          <p:cNvSpPr txBox="1"/>
          <p:nvPr>
            <p:ph idx="2" type="subTitle"/>
          </p:nvPr>
        </p:nvSpPr>
        <p:spPr>
          <a:xfrm>
            <a:off x="713225" y="2979650"/>
            <a:ext cx="2239500" cy="58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82" name="Google Shape;382;p36"/>
          <p:cNvSpPr txBox="1"/>
          <p:nvPr>
            <p:ph type="title"/>
          </p:nvPr>
        </p:nvSpPr>
        <p:spPr>
          <a:xfrm>
            <a:off x="844825" y="2094250"/>
            <a:ext cx="1774800" cy="36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83" name="Google Shape;383;p36"/>
          <p:cNvSpPr txBox="1"/>
          <p:nvPr>
            <p:ph idx="3" type="title"/>
          </p:nvPr>
        </p:nvSpPr>
        <p:spPr>
          <a:xfrm>
            <a:off x="720000" y="496050"/>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384" name="Google Shape;384;p36"/>
          <p:cNvSpPr txBox="1"/>
          <p:nvPr>
            <p:ph idx="4" type="subTitle"/>
          </p:nvPr>
        </p:nvSpPr>
        <p:spPr>
          <a:xfrm>
            <a:off x="3449661" y="2481750"/>
            <a:ext cx="2239500" cy="58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DESIGN</a:t>
            </a:r>
            <a:endParaRPr/>
          </a:p>
        </p:txBody>
      </p:sp>
      <p:sp>
        <p:nvSpPr>
          <p:cNvPr id="385" name="Google Shape;385;p36"/>
          <p:cNvSpPr txBox="1"/>
          <p:nvPr>
            <p:ph idx="5" type="subTitle"/>
          </p:nvPr>
        </p:nvSpPr>
        <p:spPr>
          <a:xfrm>
            <a:off x="3449661" y="2979725"/>
            <a:ext cx="2239500" cy="58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86" name="Google Shape;386;p36"/>
          <p:cNvSpPr txBox="1"/>
          <p:nvPr>
            <p:ph idx="6" type="title"/>
          </p:nvPr>
        </p:nvSpPr>
        <p:spPr>
          <a:xfrm>
            <a:off x="3566899" y="2094250"/>
            <a:ext cx="1773900" cy="36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87" name="Google Shape;387;p36"/>
          <p:cNvSpPr txBox="1"/>
          <p:nvPr>
            <p:ph idx="7" type="subTitle"/>
          </p:nvPr>
        </p:nvSpPr>
        <p:spPr>
          <a:xfrm>
            <a:off x="6186097" y="2481675"/>
            <a:ext cx="2239500" cy="58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ACTIVITIES</a:t>
            </a:r>
            <a:endParaRPr/>
          </a:p>
        </p:txBody>
      </p:sp>
      <p:sp>
        <p:nvSpPr>
          <p:cNvPr id="388" name="Google Shape;388;p36"/>
          <p:cNvSpPr txBox="1"/>
          <p:nvPr>
            <p:ph idx="8" type="subTitle"/>
          </p:nvPr>
        </p:nvSpPr>
        <p:spPr>
          <a:xfrm>
            <a:off x="6186097" y="2979650"/>
            <a:ext cx="2239500" cy="58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89" name="Google Shape;389;p36"/>
          <p:cNvSpPr txBox="1"/>
          <p:nvPr>
            <p:ph idx="9" type="title"/>
          </p:nvPr>
        </p:nvSpPr>
        <p:spPr>
          <a:xfrm>
            <a:off x="6288072" y="2094175"/>
            <a:ext cx="1773900" cy="36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66" name="Shape 1666"/>
        <p:cNvGrpSpPr/>
        <p:nvPr/>
      </p:nvGrpSpPr>
      <p:grpSpPr>
        <a:xfrm>
          <a:off x="0" y="0"/>
          <a:ext cx="0" cy="0"/>
          <a:chOff x="0" y="0"/>
          <a:chExt cx="0" cy="0"/>
        </a:xfrm>
      </p:grpSpPr>
      <p:sp>
        <p:nvSpPr>
          <p:cNvPr id="1667" name="Google Shape;1667;p72"/>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668" name="Google Shape;1668;p72"/>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a:t>
            </a:r>
            <a:r>
              <a:rPr lang="en" sz="1000">
                <a:solidFill>
                  <a:srgbClr val="FFFFFF"/>
                </a:solidFill>
              </a:rPr>
              <a:t>our blog</a:t>
            </a:r>
            <a:r>
              <a:rPr lang="en" sz="1000">
                <a:solidFill>
                  <a:srgbClr val="FFFFFF"/>
                </a:solidFill>
              </a:rPr>
              <a:t>:</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1669" name="Google Shape;1669;p7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73" name="Shape 1673"/>
        <p:cNvGrpSpPr/>
        <p:nvPr/>
      </p:nvGrpSpPr>
      <p:grpSpPr>
        <a:xfrm>
          <a:off x="0" y="0"/>
          <a:ext cx="0" cy="0"/>
          <a:chOff x="0" y="0"/>
          <a:chExt cx="0" cy="0"/>
        </a:xfrm>
      </p:grpSpPr>
      <p:sp>
        <p:nvSpPr>
          <p:cNvPr id="1674" name="Google Shape;1674;p73"/>
          <p:cNvSpPr txBox="1"/>
          <p:nvPr>
            <p:ph idx="4294967295" type="body"/>
          </p:nvPr>
        </p:nvSpPr>
        <p:spPr>
          <a:xfrm>
            <a:off x="1068100" y="1087849"/>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675" name="Google Shape;1675;p73"/>
          <p:cNvSpPr txBox="1"/>
          <p:nvPr>
            <p:ph idx="4294967295" type="body"/>
          </p:nvPr>
        </p:nvSpPr>
        <p:spPr>
          <a:xfrm>
            <a:off x="1068100" y="1610422"/>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Amiko</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https://fonts.google.com/specimen/Amiko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Lato</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https://fonts.google.com/specimen/Lato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1676" name="Google Shape;1676;p73"/>
          <p:cNvSpPr/>
          <p:nvPr/>
        </p:nvSpPr>
        <p:spPr>
          <a:xfrm>
            <a:off x="3645388"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3"/>
          <p:cNvSpPr/>
          <p:nvPr/>
        </p:nvSpPr>
        <p:spPr>
          <a:xfrm>
            <a:off x="4707207" y="2988225"/>
            <a:ext cx="791400" cy="754200"/>
          </a:xfrm>
          <a:prstGeom prst="roundRect">
            <a:avLst>
              <a:gd fmla="val 16667" name="adj"/>
            </a:avLst>
          </a:prstGeom>
          <a:solidFill>
            <a:srgbClr val="FE53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3"/>
          <p:cNvSpPr/>
          <p:nvPr/>
        </p:nvSpPr>
        <p:spPr>
          <a:xfrm>
            <a:off x="5769027" y="2988225"/>
            <a:ext cx="791400" cy="754200"/>
          </a:xfrm>
          <a:prstGeom prst="roundRect">
            <a:avLst>
              <a:gd fmla="val 16667" name="adj"/>
            </a:avLst>
          </a:prstGeom>
          <a:solidFill>
            <a:srgbClr val="02A0E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3"/>
          <p:cNvSpPr txBox="1"/>
          <p:nvPr/>
        </p:nvSpPr>
        <p:spPr>
          <a:xfrm>
            <a:off x="36453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680" name="Google Shape;1680;p73"/>
          <p:cNvSpPr txBox="1"/>
          <p:nvPr/>
        </p:nvSpPr>
        <p:spPr>
          <a:xfrm>
            <a:off x="47072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#fe5342</a:t>
            </a:r>
            <a:endParaRPr sz="1000">
              <a:solidFill>
                <a:srgbClr val="FFFFFF"/>
              </a:solidFill>
            </a:endParaRPr>
          </a:p>
        </p:txBody>
      </p:sp>
      <p:sp>
        <p:nvSpPr>
          <p:cNvPr id="1681" name="Google Shape;1681;p73"/>
          <p:cNvSpPr txBox="1"/>
          <p:nvPr/>
        </p:nvSpPr>
        <p:spPr>
          <a:xfrm>
            <a:off x="57690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#02a0e1</a:t>
            </a:r>
            <a:endParaRPr sz="1000">
              <a:solidFill>
                <a:srgbClr val="FFFFFF"/>
              </a:solidFill>
            </a:endParaRPr>
          </a:p>
        </p:txBody>
      </p:sp>
      <p:sp>
        <p:nvSpPr>
          <p:cNvPr id="1682" name="Google Shape;1682;p73"/>
          <p:cNvSpPr/>
          <p:nvPr/>
        </p:nvSpPr>
        <p:spPr>
          <a:xfrm>
            <a:off x="3645388" y="3919325"/>
            <a:ext cx="791400" cy="754200"/>
          </a:xfrm>
          <a:prstGeom prst="roundRect">
            <a:avLst>
              <a:gd fmla="val 16667" name="adj"/>
            </a:avLst>
          </a:prstGeom>
          <a:solidFill>
            <a:srgbClr val="F8897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3"/>
          <p:cNvSpPr txBox="1"/>
          <p:nvPr/>
        </p:nvSpPr>
        <p:spPr>
          <a:xfrm>
            <a:off x="364538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#f8897e</a:t>
            </a:r>
            <a:endParaRPr sz="1000">
              <a:solidFill>
                <a:schemeClr val="dk1"/>
              </a:solidFill>
            </a:endParaRPr>
          </a:p>
        </p:txBody>
      </p:sp>
      <p:sp>
        <p:nvSpPr>
          <p:cNvPr id="1684" name="Google Shape;1684;p73"/>
          <p:cNvSpPr/>
          <p:nvPr/>
        </p:nvSpPr>
        <p:spPr>
          <a:xfrm>
            <a:off x="4707207" y="3919325"/>
            <a:ext cx="791400" cy="754200"/>
          </a:xfrm>
          <a:prstGeom prst="roundRect">
            <a:avLst>
              <a:gd fmla="val 16667" name="adj"/>
            </a:avLst>
          </a:prstGeom>
          <a:solidFill>
            <a:srgbClr val="84D2F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3"/>
          <p:cNvSpPr/>
          <p:nvPr/>
        </p:nvSpPr>
        <p:spPr>
          <a:xfrm>
            <a:off x="5769027" y="3919325"/>
            <a:ext cx="791400" cy="754200"/>
          </a:xfrm>
          <a:prstGeom prst="roundRect">
            <a:avLst>
              <a:gd fmla="val 16667" name="adj"/>
            </a:avLst>
          </a:prstGeom>
          <a:solidFill>
            <a:srgbClr val="F7F29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3"/>
          <p:cNvSpPr txBox="1"/>
          <p:nvPr/>
        </p:nvSpPr>
        <p:spPr>
          <a:xfrm>
            <a:off x="470721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#84d2f1</a:t>
            </a:r>
            <a:endParaRPr sz="1000">
              <a:solidFill>
                <a:schemeClr val="dk1"/>
              </a:solidFill>
            </a:endParaRPr>
          </a:p>
        </p:txBody>
      </p:sp>
      <p:sp>
        <p:nvSpPr>
          <p:cNvPr id="1687" name="Google Shape;1687;p73"/>
          <p:cNvSpPr txBox="1"/>
          <p:nvPr/>
        </p:nvSpPr>
        <p:spPr>
          <a:xfrm>
            <a:off x="576903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#f7f297</a:t>
            </a:r>
            <a:endParaRPr sz="1000">
              <a:solidFill>
                <a:schemeClr val="dk1"/>
              </a:solidFill>
            </a:endParaRPr>
          </a:p>
        </p:txBody>
      </p:sp>
      <p:sp>
        <p:nvSpPr>
          <p:cNvPr id="1688" name="Google Shape;1688;p7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1689" name="Google Shape;1689;p73"/>
          <p:cNvSpPr/>
          <p:nvPr/>
        </p:nvSpPr>
        <p:spPr>
          <a:xfrm>
            <a:off x="2583563" y="2988225"/>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3"/>
          <p:cNvSpPr txBox="1"/>
          <p:nvPr/>
        </p:nvSpPr>
        <p:spPr>
          <a:xfrm>
            <a:off x="25835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#191919</a:t>
            </a:r>
            <a:endParaRPr sz="1000">
              <a:solidFill>
                <a:schemeClr val="lt1"/>
              </a:solidFill>
            </a:endParaRPr>
          </a:p>
        </p:txBody>
      </p:sp>
      <p:sp>
        <p:nvSpPr>
          <p:cNvPr id="1691" name="Google Shape;1691;p73"/>
          <p:cNvSpPr/>
          <p:nvPr/>
        </p:nvSpPr>
        <p:spPr>
          <a:xfrm>
            <a:off x="2583563" y="3919325"/>
            <a:ext cx="791400" cy="754200"/>
          </a:xfrm>
          <a:prstGeom prst="roundRect">
            <a:avLst>
              <a:gd fmla="val 16667" name="adj"/>
            </a:avLst>
          </a:prstGeom>
          <a:solidFill>
            <a:srgbClr val="F4EB3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3"/>
          <p:cNvSpPr txBox="1"/>
          <p:nvPr/>
        </p:nvSpPr>
        <p:spPr>
          <a:xfrm>
            <a:off x="258356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#f4eb38</a:t>
            </a:r>
            <a:endParaRPr sz="1000">
              <a:solidFill>
                <a:schemeClr val="dk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96" name="Shape 1696"/>
        <p:cNvGrpSpPr/>
        <p:nvPr/>
      </p:nvGrpSpPr>
      <p:grpSpPr>
        <a:xfrm>
          <a:off x="0" y="0"/>
          <a:ext cx="0" cy="0"/>
          <a:chOff x="0" y="0"/>
          <a:chExt cx="0" cy="0"/>
        </a:xfrm>
      </p:grpSpPr>
      <p:sp>
        <p:nvSpPr>
          <p:cNvPr id="1697" name="Google Shape;1697;p74"/>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pic>
        <p:nvPicPr>
          <p:cNvPr id="1698" name="Google Shape;1698;p74"/>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1699" name="Google Shape;1699;p74">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700" name="Google Shape;1700;p74">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701" name="Google Shape;1701;p74">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702" name="Google Shape;1702;p74">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703" name="Google Shape;1703;p74"/>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1704" name="Google Shape;1704;p74"/>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1705" name="Google Shape;1705;p74"/>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1706" name="Google Shape;1706;p74"/>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1707" name="Google Shape;1707;p74">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1708" name="Google Shape;1708;p7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12" name="Shape 1712"/>
        <p:cNvGrpSpPr/>
        <p:nvPr/>
      </p:nvGrpSpPr>
      <p:grpSpPr>
        <a:xfrm>
          <a:off x="0" y="0"/>
          <a:ext cx="0" cy="0"/>
          <a:chOff x="0" y="0"/>
          <a:chExt cx="0" cy="0"/>
        </a:xfrm>
      </p:grpSpPr>
      <p:sp>
        <p:nvSpPr>
          <p:cNvPr id="1713" name="Google Shape;1713;p75"/>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714" name="Google Shape;1714;p75"/>
          <p:cNvGrpSpPr/>
          <p:nvPr/>
        </p:nvGrpSpPr>
        <p:grpSpPr>
          <a:xfrm>
            <a:off x="5156078" y="3085736"/>
            <a:ext cx="474294" cy="551291"/>
            <a:chOff x="4727025" y="1332775"/>
            <a:chExt cx="59900" cy="69625"/>
          </a:xfrm>
        </p:grpSpPr>
        <p:sp>
          <p:nvSpPr>
            <p:cNvPr id="1715" name="Google Shape;1715;p7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75"/>
          <p:cNvGrpSpPr/>
          <p:nvPr/>
        </p:nvGrpSpPr>
        <p:grpSpPr>
          <a:xfrm>
            <a:off x="5769734" y="2314340"/>
            <a:ext cx="555653" cy="557031"/>
            <a:chOff x="4820425" y="1329900"/>
            <a:chExt cx="70175" cy="70350"/>
          </a:xfrm>
        </p:grpSpPr>
        <p:sp>
          <p:nvSpPr>
            <p:cNvPr id="1718" name="Google Shape;1718;p7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75"/>
          <p:cNvGrpSpPr/>
          <p:nvPr/>
        </p:nvGrpSpPr>
        <p:grpSpPr>
          <a:xfrm>
            <a:off x="6396103" y="2318845"/>
            <a:ext cx="582574" cy="533871"/>
            <a:chOff x="4903200" y="1331525"/>
            <a:chExt cx="73575" cy="67425"/>
          </a:xfrm>
        </p:grpSpPr>
        <p:sp>
          <p:nvSpPr>
            <p:cNvPr id="1723" name="Google Shape;1723;p7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75"/>
          <p:cNvGrpSpPr/>
          <p:nvPr/>
        </p:nvGrpSpPr>
        <p:grpSpPr>
          <a:xfrm>
            <a:off x="5755581" y="3078709"/>
            <a:ext cx="583960" cy="565345"/>
            <a:chOff x="4815575" y="1416800"/>
            <a:chExt cx="73750" cy="71400"/>
          </a:xfrm>
        </p:grpSpPr>
        <p:sp>
          <p:nvSpPr>
            <p:cNvPr id="1726" name="Google Shape;1726;p7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75"/>
          <p:cNvGrpSpPr/>
          <p:nvPr/>
        </p:nvGrpSpPr>
        <p:grpSpPr>
          <a:xfrm>
            <a:off x="6390362" y="3108896"/>
            <a:ext cx="589898" cy="504970"/>
            <a:chOff x="4902475" y="1418875"/>
            <a:chExt cx="74500" cy="63775"/>
          </a:xfrm>
        </p:grpSpPr>
        <p:sp>
          <p:nvSpPr>
            <p:cNvPr id="1730" name="Google Shape;1730;p7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 name="Google Shape;1732;p75"/>
          <p:cNvGrpSpPr/>
          <p:nvPr/>
        </p:nvGrpSpPr>
        <p:grpSpPr>
          <a:xfrm>
            <a:off x="5765577" y="3826000"/>
            <a:ext cx="563967" cy="567127"/>
            <a:chOff x="4818100" y="1507675"/>
            <a:chExt cx="71225" cy="71625"/>
          </a:xfrm>
        </p:grpSpPr>
        <p:sp>
          <p:nvSpPr>
            <p:cNvPr id="1733" name="Google Shape;1733;p7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75"/>
          <p:cNvGrpSpPr/>
          <p:nvPr/>
        </p:nvGrpSpPr>
        <p:grpSpPr>
          <a:xfrm>
            <a:off x="5079075" y="3829461"/>
            <a:ext cx="628301" cy="588505"/>
            <a:chOff x="4721450" y="1509475"/>
            <a:chExt cx="79350" cy="74325"/>
          </a:xfrm>
        </p:grpSpPr>
        <p:sp>
          <p:nvSpPr>
            <p:cNvPr id="1738" name="Google Shape;1738;p7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 name="Google Shape;1742;p75"/>
          <p:cNvGrpSpPr/>
          <p:nvPr/>
        </p:nvGrpSpPr>
        <p:grpSpPr>
          <a:xfrm>
            <a:off x="6424608" y="3814027"/>
            <a:ext cx="557038" cy="562772"/>
            <a:chOff x="4906800" y="1507500"/>
            <a:chExt cx="70350" cy="71075"/>
          </a:xfrm>
        </p:grpSpPr>
        <p:sp>
          <p:nvSpPr>
            <p:cNvPr id="1743" name="Google Shape;1743;p7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 name="Google Shape;1748;p75"/>
          <p:cNvGrpSpPr/>
          <p:nvPr/>
        </p:nvGrpSpPr>
        <p:grpSpPr>
          <a:xfrm>
            <a:off x="4462216" y="2340963"/>
            <a:ext cx="517934" cy="517934"/>
            <a:chOff x="3736598" y="2170606"/>
            <a:chExt cx="404889" cy="404889"/>
          </a:xfrm>
        </p:grpSpPr>
        <p:sp>
          <p:nvSpPr>
            <p:cNvPr id="1749" name="Google Shape;1749;p7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75"/>
          <p:cNvGrpSpPr/>
          <p:nvPr/>
        </p:nvGrpSpPr>
        <p:grpSpPr>
          <a:xfrm>
            <a:off x="3729277" y="2341061"/>
            <a:ext cx="586986" cy="517740"/>
            <a:chOff x="3161917" y="2170682"/>
            <a:chExt cx="458870" cy="404737"/>
          </a:xfrm>
        </p:grpSpPr>
        <p:sp>
          <p:nvSpPr>
            <p:cNvPr id="1754" name="Google Shape;1754;p7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75"/>
          <p:cNvGrpSpPr/>
          <p:nvPr/>
        </p:nvGrpSpPr>
        <p:grpSpPr>
          <a:xfrm>
            <a:off x="3752299" y="3102400"/>
            <a:ext cx="540943" cy="517963"/>
            <a:chOff x="3179914" y="2889488"/>
            <a:chExt cx="422876" cy="404911"/>
          </a:xfrm>
        </p:grpSpPr>
        <p:sp>
          <p:nvSpPr>
            <p:cNvPr id="1758" name="Google Shape;1758;p7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75"/>
          <p:cNvGrpSpPr/>
          <p:nvPr/>
        </p:nvGrpSpPr>
        <p:grpSpPr>
          <a:xfrm>
            <a:off x="4453093" y="3102358"/>
            <a:ext cx="536180" cy="518047"/>
            <a:chOff x="3729467" y="2889422"/>
            <a:chExt cx="419153" cy="404977"/>
          </a:xfrm>
        </p:grpSpPr>
        <p:sp>
          <p:nvSpPr>
            <p:cNvPr id="1765" name="Google Shape;1765;p7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 name="Google Shape;1772;p75"/>
          <p:cNvGrpSpPr/>
          <p:nvPr/>
        </p:nvGrpSpPr>
        <p:grpSpPr>
          <a:xfrm>
            <a:off x="1990126" y="3445787"/>
            <a:ext cx="965351" cy="134611"/>
            <a:chOff x="4411970" y="2962952"/>
            <a:chExt cx="706544" cy="104212"/>
          </a:xfrm>
        </p:grpSpPr>
        <p:sp>
          <p:nvSpPr>
            <p:cNvPr id="1773" name="Google Shape;1773;p7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75"/>
          <p:cNvGrpSpPr/>
          <p:nvPr/>
        </p:nvGrpSpPr>
        <p:grpSpPr>
          <a:xfrm>
            <a:off x="1990126" y="3041077"/>
            <a:ext cx="960158" cy="289172"/>
            <a:chOff x="4411970" y="2726085"/>
            <a:chExt cx="643107" cy="193659"/>
          </a:xfrm>
        </p:grpSpPr>
        <p:sp>
          <p:nvSpPr>
            <p:cNvPr id="1778" name="Google Shape;1778;p7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 name="Google Shape;1781;p75"/>
          <p:cNvGrpSpPr/>
          <p:nvPr/>
        </p:nvGrpSpPr>
        <p:grpSpPr>
          <a:xfrm>
            <a:off x="998624" y="3295400"/>
            <a:ext cx="811503" cy="252584"/>
            <a:chOff x="4411970" y="4340222"/>
            <a:chExt cx="779467" cy="242683"/>
          </a:xfrm>
        </p:grpSpPr>
        <p:sp>
          <p:nvSpPr>
            <p:cNvPr id="1782" name="Google Shape;1782;p7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 name="Google Shape;1785;p75"/>
          <p:cNvGrpSpPr/>
          <p:nvPr/>
        </p:nvGrpSpPr>
        <p:grpSpPr>
          <a:xfrm>
            <a:off x="1990126" y="2709308"/>
            <a:ext cx="965160" cy="216230"/>
            <a:chOff x="4411970" y="2468674"/>
            <a:chExt cx="747317" cy="167425"/>
          </a:xfrm>
        </p:grpSpPr>
        <p:sp>
          <p:nvSpPr>
            <p:cNvPr id="1786" name="Google Shape;1786;p7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8" name="Google Shape;1788;p75"/>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9" name="Google Shape;1789;p75"/>
          <p:cNvGrpSpPr/>
          <p:nvPr/>
        </p:nvGrpSpPr>
        <p:grpSpPr>
          <a:xfrm>
            <a:off x="997692" y="2334687"/>
            <a:ext cx="1959041" cy="208784"/>
            <a:chOff x="6336019" y="3733725"/>
            <a:chExt cx="2566206" cy="351310"/>
          </a:xfrm>
        </p:grpSpPr>
        <p:sp>
          <p:nvSpPr>
            <p:cNvPr id="1790" name="Google Shape;1790;p7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 name="Google Shape;1794;p75"/>
          <p:cNvGrpSpPr/>
          <p:nvPr/>
        </p:nvGrpSpPr>
        <p:grpSpPr>
          <a:xfrm>
            <a:off x="1990126" y="3950602"/>
            <a:ext cx="946551" cy="153200"/>
            <a:chOff x="4404545" y="3301592"/>
            <a:chExt cx="782403" cy="129272"/>
          </a:xfrm>
        </p:grpSpPr>
        <p:sp>
          <p:nvSpPr>
            <p:cNvPr id="1795" name="Google Shape;1795;p7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75"/>
          <p:cNvGrpSpPr/>
          <p:nvPr/>
        </p:nvGrpSpPr>
        <p:grpSpPr>
          <a:xfrm>
            <a:off x="1990126" y="3695937"/>
            <a:ext cx="962257" cy="139127"/>
            <a:chOff x="4411970" y="3131459"/>
            <a:chExt cx="710520" cy="117397"/>
          </a:xfrm>
        </p:grpSpPr>
        <p:sp>
          <p:nvSpPr>
            <p:cNvPr id="1798" name="Google Shape;1798;p7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800" name="Google Shape;1800;p75"/>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1" name="Google Shape;1801;p75"/>
          <p:cNvGrpSpPr/>
          <p:nvPr/>
        </p:nvGrpSpPr>
        <p:grpSpPr>
          <a:xfrm>
            <a:off x="990271" y="3621603"/>
            <a:ext cx="823838" cy="458988"/>
            <a:chOff x="4411970" y="1801825"/>
            <a:chExt cx="734586" cy="409262"/>
          </a:xfrm>
        </p:grpSpPr>
        <p:sp>
          <p:nvSpPr>
            <p:cNvPr id="1802" name="Google Shape;1802;p7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 name="Google Shape;1804;p75"/>
          <p:cNvGrpSpPr/>
          <p:nvPr/>
        </p:nvGrpSpPr>
        <p:grpSpPr>
          <a:xfrm>
            <a:off x="3095243" y="2339173"/>
            <a:ext cx="521514" cy="521514"/>
            <a:chOff x="5681300" y="2527788"/>
            <a:chExt cx="805800" cy="805800"/>
          </a:xfrm>
        </p:grpSpPr>
        <p:sp>
          <p:nvSpPr>
            <p:cNvPr id="1805" name="Google Shape;1805;p7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 name="Google Shape;1807;p75"/>
          <p:cNvGrpSpPr/>
          <p:nvPr/>
        </p:nvGrpSpPr>
        <p:grpSpPr>
          <a:xfrm>
            <a:off x="3089483" y="3094865"/>
            <a:ext cx="533033" cy="533033"/>
            <a:chOff x="4049800" y="640400"/>
            <a:chExt cx="858900" cy="858900"/>
          </a:xfrm>
        </p:grpSpPr>
        <p:sp>
          <p:nvSpPr>
            <p:cNvPr id="1808" name="Google Shape;1808;p7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 name="Google Shape;1810;p75"/>
          <p:cNvGrpSpPr/>
          <p:nvPr/>
        </p:nvGrpSpPr>
        <p:grpSpPr>
          <a:xfrm>
            <a:off x="3014966" y="3772543"/>
            <a:ext cx="682068" cy="682068"/>
            <a:chOff x="5080188" y="927900"/>
            <a:chExt cx="961200" cy="961200"/>
          </a:xfrm>
        </p:grpSpPr>
        <p:sp>
          <p:nvSpPr>
            <p:cNvPr id="1811" name="Google Shape;1811;p7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 name="Google Shape;1819;p75"/>
          <p:cNvGrpSpPr/>
          <p:nvPr/>
        </p:nvGrpSpPr>
        <p:grpSpPr>
          <a:xfrm>
            <a:off x="4478465" y="3869234"/>
            <a:ext cx="505650" cy="504006"/>
            <a:chOff x="6039282" y="1042577"/>
            <a:chExt cx="734315" cy="731929"/>
          </a:xfrm>
        </p:grpSpPr>
        <p:sp>
          <p:nvSpPr>
            <p:cNvPr id="1820" name="Google Shape;1820;p7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 name="Google Shape;1841;p75"/>
          <p:cNvGrpSpPr/>
          <p:nvPr/>
        </p:nvGrpSpPr>
        <p:grpSpPr>
          <a:xfrm>
            <a:off x="5091067" y="2298862"/>
            <a:ext cx="567744" cy="602136"/>
            <a:chOff x="1825800" y="1651625"/>
            <a:chExt cx="539989" cy="571775"/>
          </a:xfrm>
        </p:grpSpPr>
        <p:sp>
          <p:nvSpPr>
            <p:cNvPr id="1842" name="Google Shape;1842;p7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 name="Google Shape;1846;p75"/>
          <p:cNvGrpSpPr/>
          <p:nvPr/>
        </p:nvGrpSpPr>
        <p:grpSpPr>
          <a:xfrm>
            <a:off x="3765995" y="3855579"/>
            <a:ext cx="508123" cy="507955"/>
            <a:chOff x="1897577" y="2802432"/>
            <a:chExt cx="492176" cy="492014"/>
          </a:xfrm>
        </p:grpSpPr>
        <p:sp>
          <p:nvSpPr>
            <p:cNvPr id="1847" name="Google Shape;1847;p7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 name="Google Shape;1859;p75"/>
          <p:cNvGrpSpPr/>
          <p:nvPr/>
        </p:nvGrpSpPr>
        <p:grpSpPr>
          <a:xfrm>
            <a:off x="997525" y="4169123"/>
            <a:ext cx="809227" cy="200842"/>
            <a:chOff x="2013045" y="4813233"/>
            <a:chExt cx="921986" cy="228854"/>
          </a:xfrm>
        </p:grpSpPr>
        <p:sp>
          <p:nvSpPr>
            <p:cNvPr id="1860" name="Google Shape;1860;p7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75"/>
          <p:cNvGrpSpPr/>
          <p:nvPr/>
        </p:nvGrpSpPr>
        <p:grpSpPr>
          <a:xfrm>
            <a:off x="1005985" y="2656004"/>
            <a:ext cx="792421" cy="269941"/>
            <a:chOff x="1046767" y="4756633"/>
            <a:chExt cx="859646" cy="292841"/>
          </a:xfrm>
        </p:grpSpPr>
        <p:sp>
          <p:nvSpPr>
            <p:cNvPr id="1863" name="Google Shape;1863;p7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6" name="Google Shape;1866;p75"/>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5"/>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5"/>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5"/>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0" name="Google Shape;1870;p75"/>
          <p:cNvGrpSpPr/>
          <p:nvPr/>
        </p:nvGrpSpPr>
        <p:grpSpPr>
          <a:xfrm>
            <a:off x="7141841" y="2550562"/>
            <a:ext cx="166473" cy="141497"/>
            <a:chOff x="4660325" y="1866850"/>
            <a:chExt cx="68350" cy="58100"/>
          </a:xfrm>
        </p:grpSpPr>
        <p:sp>
          <p:nvSpPr>
            <p:cNvPr id="1871" name="Google Shape;1871;p7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 name="Google Shape;1873;p75"/>
          <p:cNvGrpSpPr/>
          <p:nvPr/>
        </p:nvGrpSpPr>
        <p:grpSpPr>
          <a:xfrm>
            <a:off x="7451186" y="2576286"/>
            <a:ext cx="162515" cy="90049"/>
            <a:chOff x="4791775" y="1877500"/>
            <a:chExt cx="66725" cy="36975"/>
          </a:xfrm>
        </p:grpSpPr>
        <p:sp>
          <p:nvSpPr>
            <p:cNvPr id="1874" name="Google Shape;1874;p7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 name="Google Shape;1876;p75"/>
          <p:cNvGrpSpPr/>
          <p:nvPr/>
        </p:nvGrpSpPr>
        <p:grpSpPr>
          <a:xfrm>
            <a:off x="7772899" y="2576286"/>
            <a:ext cx="144979" cy="90049"/>
            <a:chOff x="4923925" y="1877500"/>
            <a:chExt cx="59525" cy="36975"/>
          </a:xfrm>
        </p:grpSpPr>
        <p:sp>
          <p:nvSpPr>
            <p:cNvPr id="1877" name="Google Shape;1877;p7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75"/>
          <p:cNvGrpSpPr/>
          <p:nvPr/>
        </p:nvGrpSpPr>
        <p:grpSpPr>
          <a:xfrm>
            <a:off x="8067390" y="2558477"/>
            <a:ext cx="141447" cy="125667"/>
            <a:chOff x="5058450" y="1870100"/>
            <a:chExt cx="58075" cy="51600"/>
          </a:xfrm>
        </p:grpSpPr>
        <p:sp>
          <p:nvSpPr>
            <p:cNvPr id="1880" name="Google Shape;1880;p7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 name="Google Shape;1882;p75"/>
          <p:cNvGrpSpPr/>
          <p:nvPr/>
        </p:nvGrpSpPr>
        <p:grpSpPr>
          <a:xfrm>
            <a:off x="7481905" y="2980885"/>
            <a:ext cx="101077" cy="107645"/>
            <a:chOff x="4811425" y="2065025"/>
            <a:chExt cx="41500" cy="44200"/>
          </a:xfrm>
        </p:grpSpPr>
        <p:sp>
          <p:nvSpPr>
            <p:cNvPr id="1883" name="Google Shape;1883;p7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 name="Google Shape;1885;p75"/>
          <p:cNvGrpSpPr/>
          <p:nvPr/>
        </p:nvGrpSpPr>
        <p:grpSpPr>
          <a:xfrm>
            <a:off x="7774342" y="2981098"/>
            <a:ext cx="120867" cy="107218"/>
            <a:chOff x="4929875" y="2065025"/>
            <a:chExt cx="49625" cy="44025"/>
          </a:xfrm>
        </p:grpSpPr>
        <p:sp>
          <p:nvSpPr>
            <p:cNvPr id="1886" name="Google Shape;1886;p7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 name="Google Shape;1888;p75"/>
          <p:cNvGrpSpPr/>
          <p:nvPr/>
        </p:nvGrpSpPr>
        <p:grpSpPr>
          <a:xfrm>
            <a:off x="8103011" y="2984112"/>
            <a:ext cx="70206" cy="101191"/>
            <a:chOff x="5083925" y="2066350"/>
            <a:chExt cx="28825" cy="41550"/>
          </a:xfrm>
        </p:grpSpPr>
        <p:sp>
          <p:nvSpPr>
            <p:cNvPr id="1889" name="Google Shape;1889;p7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 name="Google Shape;1891;p75"/>
          <p:cNvGrpSpPr/>
          <p:nvPr/>
        </p:nvGrpSpPr>
        <p:grpSpPr>
          <a:xfrm>
            <a:off x="7134565" y="2999759"/>
            <a:ext cx="181026" cy="69896"/>
            <a:chOff x="4659775" y="2072775"/>
            <a:chExt cx="74325" cy="28700"/>
          </a:xfrm>
        </p:grpSpPr>
        <p:sp>
          <p:nvSpPr>
            <p:cNvPr id="1892" name="Google Shape;1892;p7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 name="Google Shape;1895;p75"/>
          <p:cNvGrpSpPr/>
          <p:nvPr/>
        </p:nvGrpSpPr>
        <p:grpSpPr>
          <a:xfrm>
            <a:off x="8054421" y="2790324"/>
            <a:ext cx="167387" cy="89197"/>
            <a:chOff x="4662475" y="1976500"/>
            <a:chExt cx="68725" cy="36625"/>
          </a:xfrm>
        </p:grpSpPr>
        <p:sp>
          <p:nvSpPr>
            <p:cNvPr id="1896" name="Google Shape;1896;p7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75"/>
          <p:cNvGrpSpPr/>
          <p:nvPr/>
        </p:nvGrpSpPr>
        <p:grpSpPr>
          <a:xfrm>
            <a:off x="7751326" y="2793764"/>
            <a:ext cx="166899" cy="82317"/>
            <a:chOff x="4920150" y="1977875"/>
            <a:chExt cx="68525" cy="33800"/>
          </a:xfrm>
        </p:grpSpPr>
        <p:sp>
          <p:nvSpPr>
            <p:cNvPr id="1900" name="Google Shape;1900;p7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 name="Google Shape;1903;p75"/>
          <p:cNvGrpSpPr/>
          <p:nvPr/>
        </p:nvGrpSpPr>
        <p:grpSpPr>
          <a:xfrm>
            <a:off x="7162483" y="3197682"/>
            <a:ext cx="125190" cy="127859"/>
            <a:chOff x="4676550" y="2160575"/>
            <a:chExt cx="51400" cy="52500"/>
          </a:xfrm>
        </p:grpSpPr>
        <p:sp>
          <p:nvSpPr>
            <p:cNvPr id="1904" name="Google Shape;1904;p7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75"/>
          <p:cNvGrpSpPr/>
          <p:nvPr/>
        </p:nvGrpSpPr>
        <p:grpSpPr>
          <a:xfrm>
            <a:off x="7459741" y="3204714"/>
            <a:ext cx="145405" cy="113794"/>
            <a:chOff x="4768325" y="2163475"/>
            <a:chExt cx="59700" cy="46725"/>
          </a:xfrm>
        </p:grpSpPr>
        <p:sp>
          <p:nvSpPr>
            <p:cNvPr id="1908" name="Google Shape;1908;p7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0" name="Google Shape;1910;p75"/>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5"/>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5"/>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5"/>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5"/>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5"/>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6" name="Google Shape;1916;p75"/>
          <p:cNvGrpSpPr/>
          <p:nvPr/>
        </p:nvGrpSpPr>
        <p:grpSpPr>
          <a:xfrm>
            <a:off x="7476059" y="3459808"/>
            <a:ext cx="112768" cy="106853"/>
            <a:chOff x="4768575" y="2253950"/>
            <a:chExt cx="46300" cy="43875"/>
          </a:xfrm>
        </p:grpSpPr>
        <p:sp>
          <p:nvSpPr>
            <p:cNvPr id="1917" name="Google Shape;1917;p7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 name="Google Shape;1919;p75"/>
          <p:cNvGrpSpPr/>
          <p:nvPr/>
        </p:nvGrpSpPr>
        <p:grpSpPr>
          <a:xfrm>
            <a:off x="7775682" y="3948834"/>
            <a:ext cx="118187" cy="146246"/>
            <a:chOff x="4960900" y="2433225"/>
            <a:chExt cx="48525" cy="60050"/>
          </a:xfrm>
        </p:grpSpPr>
        <p:sp>
          <p:nvSpPr>
            <p:cNvPr id="1920" name="Google Shape;1920;p7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 name="Google Shape;1922;p75"/>
          <p:cNvGrpSpPr/>
          <p:nvPr/>
        </p:nvGrpSpPr>
        <p:grpSpPr>
          <a:xfrm>
            <a:off x="7464247" y="4212895"/>
            <a:ext cx="136394" cy="143810"/>
            <a:chOff x="4854075" y="2527625"/>
            <a:chExt cx="56000" cy="59050"/>
          </a:xfrm>
        </p:grpSpPr>
        <p:sp>
          <p:nvSpPr>
            <p:cNvPr id="1923" name="Google Shape;1923;p7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5" name="Google Shape;1925;p75"/>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5"/>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5"/>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8" name="Google Shape;1928;p75"/>
          <p:cNvGrpSpPr/>
          <p:nvPr/>
        </p:nvGrpSpPr>
        <p:grpSpPr>
          <a:xfrm>
            <a:off x="8088458" y="3676639"/>
            <a:ext cx="99312" cy="160797"/>
            <a:chOff x="5059700" y="2334775"/>
            <a:chExt cx="40775" cy="66025"/>
          </a:xfrm>
        </p:grpSpPr>
        <p:sp>
          <p:nvSpPr>
            <p:cNvPr id="1929" name="Google Shape;1929;p7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 name="Google Shape;1938;p75"/>
          <p:cNvGrpSpPr/>
          <p:nvPr/>
        </p:nvGrpSpPr>
        <p:grpSpPr>
          <a:xfrm>
            <a:off x="8045622" y="3941771"/>
            <a:ext cx="184984" cy="160371"/>
            <a:chOff x="5037700" y="2430325"/>
            <a:chExt cx="75950" cy="65850"/>
          </a:xfrm>
        </p:grpSpPr>
        <p:sp>
          <p:nvSpPr>
            <p:cNvPr id="1939" name="Google Shape;1939;p7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 name="Google Shape;1941;p75"/>
          <p:cNvGrpSpPr/>
          <p:nvPr/>
        </p:nvGrpSpPr>
        <p:grpSpPr>
          <a:xfrm>
            <a:off x="7465128" y="3708223"/>
            <a:ext cx="173014" cy="97629"/>
            <a:chOff x="4756975" y="2341800"/>
            <a:chExt cx="91975" cy="51925"/>
          </a:xfrm>
        </p:grpSpPr>
        <p:sp>
          <p:nvSpPr>
            <p:cNvPr id="1942" name="Google Shape;1942;p7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75"/>
          <p:cNvGrpSpPr/>
          <p:nvPr/>
        </p:nvGrpSpPr>
        <p:grpSpPr>
          <a:xfrm>
            <a:off x="7732065" y="4196920"/>
            <a:ext cx="212497" cy="175761"/>
            <a:chOff x="4943575" y="2516350"/>
            <a:chExt cx="98675" cy="81700"/>
          </a:xfrm>
        </p:grpSpPr>
        <p:sp>
          <p:nvSpPr>
            <p:cNvPr id="1963" name="Google Shape;1963;p7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1" name="Google Shape;2041;p75"/>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5"/>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5"/>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5"/>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9" name="Shape 2049"/>
        <p:cNvGrpSpPr/>
        <p:nvPr/>
      </p:nvGrpSpPr>
      <p:grpSpPr>
        <a:xfrm>
          <a:off x="0" y="0"/>
          <a:ext cx="0" cy="0"/>
          <a:chOff x="0" y="0"/>
          <a:chExt cx="0" cy="0"/>
        </a:xfrm>
      </p:grpSpPr>
      <p:grpSp>
        <p:nvGrpSpPr>
          <p:cNvPr id="2050" name="Google Shape;2050;p76"/>
          <p:cNvGrpSpPr/>
          <p:nvPr/>
        </p:nvGrpSpPr>
        <p:grpSpPr>
          <a:xfrm>
            <a:off x="719115" y="2852867"/>
            <a:ext cx="2622876" cy="1333540"/>
            <a:chOff x="238125" y="1038125"/>
            <a:chExt cx="7146800" cy="3633625"/>
          </a:xfrm>
        </p:grpSpPr>
        <p:sp>
          <p:nvSpPr>
            <p:cNvPr id="2051" name="Google Shape;2051;p7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3" name="Google Shape;3623;p76"/>
          <p:cNvGrpSpPr/>
          <p:nvPr/>
        </p:nvGrpSpPr>
        <p:grpSpPr>
          <a:xfrm>
            <a:off x="6647587" y="3567393"/>
            <a:ext cx="560636" cy="516497"/>
            <a:chOff x="6652051" y="3714143"/>
            <a:chExt cx="560636" cy="516497"/>
          </a:xfrm>
        </p:grpSpPr>
        <p:grpSp>
          <p:nvGrpSpPr>
            <p:cNvPr id="3624" name="Google Shape;3624;p76"/>
            <p:cNvGrpSpPr/>
            <p:nvPr/>
          </p:nvGrpSpPr>
          <p:grpSpPr>
            <a:xfrm>
              <a:off x="6669657" y="3716715"/>
              <a:ext cx="466768" cy="464314"/>
              <a:chOff x="3139766" y="765669"/>
              <a:chExt cx="886380" cy="881888"/>
            </a:xfrm>
          </p:grpSpPr>
          <p:grpSp>
            <p:nvGrpSpPr>
              <p:cNvPr id="3625" name="Google Shape;3625;p76"/>
              <p:cNvGrpSpPr/>
              <p:nvPr/>
            </p:nvGrpSpPr>
            <p:grpSpPr>
              <a:xfrm>
                <a:off x="3139766" y="765669"/>
                <a:ext cx="886380" cy="881888"/>
                <a:chOff x="3139766" y="765669"/>
                <a:chExt cx="886380" cy="881888"/>
              </a:xfrm>
            </p:grpSpPr>
            <p:sp>
              <p:nvSpPr>
                <p:cNvPr id="3626" name="Google Shape;3626;p7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5" name="Google Shape;3635;p7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9" name="Google Shape;3639;p7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0" name="Google Shape;3640;p76"/>
          <p:cNvGrpSpPr/>
          <p:nvPr/>
        </p:nvGrpSpPr>
        <p:grpSpPr>
          <a:xfrm>
            <a:off x="7646296" y="3047976"/>
            <a:ext cx="104231" cy="320340"/>
            <a:chOff x="7564426" y="3224343"/>
            <a:chExt cx="119985" cy="368801"/>
          </a:xfrm>
        </p:grpSpPr>
        <p:sp>
          <p:nvSpPr>
            <p:cNvPr id="3641" name="Google Shape;3641;p7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3" name="Google Shape;3643;p76"/>
          <p:cNvGrpSpPr/>
          <p:nvPr/>
        </p:nvGrpSpPr>
        <p:grpSpPr>
          <a:xfrm>
            <a:off x="7345785" y="3042077"/>
            <a:ext cx="189489" cy="332132"/>
            <a:chOff x="8370831" y="3202002"/>
            <a:chExt cx="218129" cy="382376"/>
          </a:xfrm>
        </p:grpSpPr>
        <p:sp>
          <p:nvSpPr>
            <p:cNvPr id="3644" name="Google Shape;3644;p7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76"/>
          <p:cNvGrpSpPr/>
          <p:nvPr/>
        </p:nvGrpSpPr>
        <p:grpSpPr>
          <a:xfrm>
            <a:off x="8069174" y="3453209"/>
            <a:ext cx="309429" cy="267000"/>
            <a:chOff x="6742064" y="3750480"/>
            <a:chExt cx="399315" cy="344560"/>
          </a:xfrm>
        </p:grpSpPr>
        <p:sp>
          <p:nvSpPr>
            <p:cNvPr id="3647" name="Google Shape;3647;p7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9" name="Google Shape;3649;p76"/>
          <p:cNvGrpSpPr/>
          <p:nvPr/>
        </p:nvGrpSpPr>
        <p:grpSpPr>
          <a:xfrm>
            <a:off x="7608193" y="3804257"/>
            <a:ext cx="180437" cy="281608"/>
            <a:chOff x="7248525" y="3739696"/>
            <a:chExt cx="230531" cy="359790"/>
          </a:xfrm>
        </p:grpSpPr>
        <p:sp>
          <p:nvSpPr>
            <p:cNvPr id="3650" name="Google Shape;3650;p7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2" name="Google Shape;3652;p76"/>
          <p:cNvGrpSpPr/>
          <p:nvPr/>
        </p:nvGrpSpPr>
        <p:grpSpPr>
          <a:xfrm>
            <a:off x="7854113" y="3447481"/>
            <a:ext cx="162896" cy="278710"/>
            <a:chOff x="7601242" y="3729267"/>
            <a:chExt cx="222566" cy="380803"/>
          </a:xfrm>
        </p:grpSpPr>
        <p:sp>
          <p:nvSpPr>
            <p:cNvPr id="3653" name="Google Shape;3653;p7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5" name="Google Shape;3655;p76"/>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6" name="Google Shape;3656;p76"/>
          <p:cNvGrpSpPr/>
          <p:nvPr/>
        </p:nvGrpSpPr>
        <p:grpSpPr>
          <a:xfrm>
            <a:off x="7343758" y="3448622"/>
            <a:ext cx="193543" cy="275990"/>
            <a:chOff x="8304647" y="3738687"/>
            <a:chExt cx="225076" cy="320956"/>
          </a:xfrm>
        </p:grpSpPr>
        <p:sp>
          <p:nvSpPr>
            <p:cNvPr id="3657" name="Google Shape;3657;p7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0" name="Google Shape;3660;p76"/>
          <p:cNvGrpSpPr/>
          <p:nvPr/>
        </p:nvGrpSpPr>
        <p:grpSpPr>
          <a:xfrm>
            <a:off x="7616251" y="3448622"/>
            <a:ext cx="178492" cy="275990"/>
            <a:chOff x="8615101" y="3738687"/>
            <a:chExt cx="207573" cy="320956"/>
          </a:xfrm>
        </p:grpSpPr>
        <p:sp>
          <p:nvSpPr>
            <p:cNvPr id="3661" name="Google Shape;3661;p7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4" name="Google Shape;3664;p76"/>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5" name="Google Shape;3665;p76"/>
          <p:cNvGrpSpPr/>
          <p:nvPr/>
        </p:nvGrpSpPr>
        <p:grpSpPr>
          <a:xfrm>
            <a:off x="7841782" y="3851282"/>
            <a:ext cx="187557" cy="187557"/>
            <a:chOff x="8565775" y="671075"/>
            <a:chExt cx="441000" cy="441000"/>
          </a:xfrm>
        </p:grpSpPr>
        <p:sp>
          <p:nvSpPr>
            <p:cNvPr id="3666" name="Google Shape;3666;p7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8" name="Google Shape;3668;p76"/>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6"/>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0" name="Google Shape;3670;p76"/>
          <p:cNvGrpSpPr/>
          <p:nvPr/>
        </p:nvGrpSpPr>
        <p:grpSpPr>
          <a:xfrm>
            <a:off x="5996254" y="2923808"/>
            <a:ext cx="587865" cy="517731"/>
            <a:chOff x="6000718" y="3070557"/>
            <a:chExt cx="587865" cy="517731"/>
          </a:xfrm>
        </p:grpSpPr>
        <p:sp>
          <p:nvSpPr>
            <p:cNvPr id="3671" name="Google Shape;3671;p7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1" name="Google Shape;3681;p76"/>
          <p:cNvGrpSpPr/>
          <p:nvPr/>
        </p:nvGrpSpPr>
        <p:grpSpPr>
          <a:xfrm>
            <a:off x="6011059" y="3567468"/>
            <a:ext cx="557665" cy="516387"/>
            <a:chOff x="6015523" y="3714217"/>
            <a:chExt cx="557665" cy="516387"/>
          </a:xfrm>
        </p:grpSpPr>
        <p:grpSp>
          <p:nvGrpSpPr>
            <p:cNvPr id="3682" name="Google Shape;3682;p76"/>
            <p:cNvGrpSpPr/>
            <p:nvPr/>
          </p:nvGrpSpPr>
          <p:grpSpPr>
            <a:xfrm>
              <a:off x="6036094" y="3716980"/>
              <a:ext cx="529822" cy="510480"/>
              <a:chOff x="3148311" y="-545634"/>
              <a:chExt cx="1006118" cy="969572"/>
            </a:xfrm>
          </p:grpSpPr>
          <p:sp>
            <p:nvSpPr>
              <p:cNvPr id="3683" name="Google Shape;3683;p7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3" name="Google Shape;3693;p7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76"/>
          <p:cNvGrpSpPr/>
          <p:nvPr/>
        </p:nvGrpSpPr>
        <p:grpSpPr>
          <a:xfrm>
            <a:off x="6639841" y="2926879"/>
            <a:ext cx="576302" cy="511871"/>
            <a:chOff x="6644304" y="3073628"/>
            <a:chExt cx="576302" cy="511871"/>
          </a:xfrm>
        </p:grpSpPr>
        <p:grpSp>
          <p:nvGrpSpPr>
            <p:cNvPr id="3695" name="Google Shape;3695;p76"/>
            <p:cNvGrpSpPr/>
            <p:nvPr/>
          </p:nvGrpSpPr>
          <p:grpSpPr>
            <a:xfrm>
              <a:off x="6712169" y="3073651"/>
              <a:ext cx="481611" cy="506713"/>
              <a:chOff x="1833536" y="-546641"/>
              <a:chExt cx="914567" cy="962419"/>
            </a:xfrm>
          </p:grpSpPr>
          <p:grpSp>
            <p:nvGrpSpPr>
              <p:cNvPr id="3696" name="Google Shape;3696;p76"/>
              <p:cNvGrpSpPr/>
              <p:nvPr/>
            </p:nvGrpSpPr>
            <p:grpSpPr>
              <a:xfrm>
                <a:off x="1833536" y="-524249"/>
                <a:ext cx="914567" cy="940027"/>
                <a:chOff x="1833536" y="-524249"/>
                <a:chExt cx="914567" cy="940027"/>
              </a:xfrm>
            </p:grpSpPr>
            <p:sp>
              <p:nvSpPr>
                <p:cNvPr id="3697" name="Google Shape;3697;p7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2" name="Google Shape;3702;p7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6" name="Google Shape;3706;p7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76"/>
          <p:cNvGrpSpPr/>
          <p:nvPr/>
        </p:nvGrpSpPr>
        <p:grpSpPr>
          <a:xfrm>
            <a:off x="5904877" y="1016248"/>
            <a:ext cx="2435960" cy="1297725"/>
            <a:chOff x="233350" y="949250"/>
            <a:chExt cx="7137300" cy="3802300"/>
          </a:xfrm>
        </p:grpSpPr>
        <p:sp>
          <p:nvSpPr>
            <p:cNvPr id="3708" name="Google Shape;3708;p7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76"/>
          <p:cNvGrpSpPr/>
          <p:nvPr/>
        </p:nvGrpSpPr>
        <p:grpSpPr>
          <a:xfrm>
            <a:off x="698034" y="977939"/>
            <a:ext cx="2665073" cy="1317140"/>
            <a:chOff x="793334" y="1192826"/>
            <a:chExt cx="2665073" cy="1317140"/>
          </a:xfrm>
        </p:grpSpPr>
        <p:sp>
          <p:nvSpPr>
            <p:cNvPr id="3760" name="Google Shape;3760;p7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76"/>
          <p:cNvGrpSpPr/>
          <p:nvPr/>
        </p:nvGrpSpPr>
        <p:grpSpPr>
          <a:xfrm>
            <a:off x="3416804" y="902588"/>
            <a:ext cx="2310381" cy="1488888"/>
            <a:chOff x="229225" y="549050"/>
            <a:chExt cx="7161750" cy="4615275"/>
          </a:xfrm>
        </p:grpSpPr>
        <p:sp>
          <p:nvSpPr>
            <p:cNvPr id="7728" name="Google Shape;7728;p7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76"/>
          <p:cNvGrpSpPr/>
          <p:nvPr/>
        </p:nvGrpSpPr>
        <p:grpSpPr>
          <a:xfrm>
            <a:off x="3514722" y="2832485"/>
            <a:ext cx="2310282" cy="1374222"/>
            <a:chOff x="238125" y="732525"/>
            <a:chExt cx="7130500" cy="4241425"/>
          </a:xfrm>
        </p:grpSpPr>
        <p:sp>
          <p:nvSpPr>
            <p:cNvPr id="7846" name="Google Shape;7846;p7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3" name="Shape 7963"/>
        <p:cNvGrpSpPr/>
        <p:nvPr/>
      </p:nvGrpSpPr>
      <p:grpSpPr>
        <a:xfrm>
          <a:off x="0" y="0"/>
          <a:ext cx="0" cy="0"/>
          <a:chOff x="0" y="0"/>
          <a:chExt cx="0" cy="0"/>
        </a:xfrm>
      </p:grpSpPr>
      <p:grpSp>
        <p:nvGrpSpPr>
          <p:cNvPr id="7964" name="Google Shape;7964;p77"/>
          <p:cNvGrpSpPr/>
          <p:nvPr/>
        </p:nvGrpSpPr>
        <p:grpSpPr>
          <a:xfrm>
            <a:off x="2100561" y="3398658"/>
            <a:ext cx="1102891" cy="760337"/>
            <a:chOff x="4967783" y="2151471"/>
            <a:chExt cx="3920692" cy="2702940"/>
          </a:xfrm>
        </p:grpSpPr>
        <p:grpSp>
          <p:nvGrpSpPr>
            <p:cNvPr id="7965" name="Google Shape;7965;p77"/>
            <p:cNvGrpSpPr/>
            <p:nvPr/>
          </p:nvGrpSpPr>
          <p:grpSpPr>
            <a:xfrm>
              <a:off x="5045709" y="2252109"/>
              <a:ext cx="3761071" cy="2501708"/>
              <a:chOff x="2691784" y="1805334"/>
              <a:chExt cx="3761071" cy="2501708"/>
            </a:xfrm>
          </p:grpSpPr>
          <p:sp>
            <p:nvSpPr>
              <p:cNvPr id="7966" name="Google Shape;7966;p7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77"/>
            <p:cNvGrpSpPr/>
            <p:nvPr/>
          </p:nvGrpSpPr>
          <p:grpSpPr>
            <a:xfrm>
              <a:off x="4967783" y="2151471"/>
              <a:ext cx="3920692" cy="2702940"/>
              <a:chOff x="2613858" y="1704696"/>
              <a:chExt cx="3920692" cy="2702940"/>
            </a:xfrm>
          </p:grpSpPr>
          <p:sp>
            <p:nvSpPr>
              <p:cNvPr id="7974" name="Google Shape;7974;p7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9" name="Google Shape;7979;p77"/>
          <p:cNvGrpSpPr/>
          <p:nvPr/>
        </p:nvGrpSpPr>
        <p:grpSpPr>
          <a:xfrm>
            <a:off x="3504470" y="1286935"/>
            <a:ext cx="1561911" cy="708580"/>
            <a:chOff x="3530532" y="1496185"/>
            <a:chExt cx="1561911" cy="708580"/>
          </a:xfrm>
        </p:grpSpPr>
        <p:grpSp>
          <p:nvGrpSpPr>
            <p:cNvPr id="7980" name="Google Shape;7980;p77"/>
            <p:cNvGrpSpPr/>
            <p:nvPr/>
          </p:nvGrpSpPr>
          <p:grpSpPr>
            <a:xfrm>
              <a:off x="3720318" y="1857562"/>
              <a:ext cx="1372125" cy="54"/>
              <a:chOff x="3720318" y="1857562"/>
              <a:chExt cx="1372125" cy="54"/>
            </a:xfrm>
          </p:grpSpPr>
          <p:cxnSp>
            <p:nvCxnSpPr>
              <p:cNvPr id="7981" name="Google Shape;7981;p77"/>
              <p:cNvCxnSpPr>
                <a:endCxn id="798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83" name="Google Shape;7983;p7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84" name="Google Shape;7984;p7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85" name="Google Shape;7985;p77"/>
              <p:cNvCxnSpPr>
                <a:stCxn id="798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986" name="Google Shape;7986;p77"/>
            <p:cNvGrpSpPr/>
            <p:nvPr/>
          </p:nvGrpSpPr>
          <p:grpSpPr>
            <a:xfrm>
              <a:off x="3567462" y="1496185"/>
              <a:ext cx="286500" cy="272914"/>
              <a:chOff x="3567462" y="1496185"/>
              <a:chExt cx="286500" cy="272914"/>
            </a:xfrm>
          </p:grpSpPr>
          <p:cxnSp>
            <p:nvCxnSpPr>
              <p:cNvPr id="7987" name="Google Shape;7987;p7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88" name="Google Shape;7988;p7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9" name="Google Shape;7989;p7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1" name="Google Shape;7991;p77"/>
            <p:cNvGrpSpPr/>
            <p:nvPr/>
          </p:nvGrpSpPr>
          <p:grpSpPr>
            <a:xfrm>
              <a:off x="3929014" y="1960574"/>
              <a:ext cx="286500" cy="242342"/>
              <a:chOff x="3929014" y="1960574"/>
              <a:chExt cx="286500" cy="242342"/>
            </a:xfrm>
          </p:grpSpPr>
          <p:cxnSp>
            <p:nvCxnSpPr>
              <p:cNvPr id="7992" name="Google Shape;7992;p7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993" name="Google Shape;7993;p7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77"/>
            <p:cNvGrpSpPr/>
            <p:nvPr/>
          </p:nvGrpSpPr>
          <p:grpSpPr>
            <a:xfrm>
              <a:off x="4290828" y="1496185"/>
              <a:ext cx="286500" cy="272914"/>
              <a:chOff x="4290828" y="1496185"/>
              <a:chExt cx="286500" cy="272914"/>
            </a:xfrm>
          </p:grpSpPr>
          <p:cxnSp>
            <p:nvCxnSpPr>
              <p:cNvPr id="7995" name="Google Shape;7995;p7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96" name="Google Shape;7996;p7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7" name="Google Shape;7997;p7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8" name="Google Shape;7998;p77"/>
            <p:cNvGrpSpPr/>
            <p:nvPr/>
          </p:nvGrpSpPr>
          <p:grpSpPr>
            <a:xfrm>
              <a:off x="4657726" y="1959674"/>
              <a:ext cx="286500" cy="245092"/>
              <a:chOff x="4657726" y="1959674"/>
              <a:chExt cx="286500" cy="245092"/>
            </a:xfrm>
          </p:grpSpPr>
          <p:cxnSp>
            <p:nvCxnSpPr>
              <p:cNvPr id="7999" name="Google Shape;7999;p7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000" name="Google Shape;8000;p7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1" name="Google Shape;8001;p77"/>
          <p:cNvGrpSpPr/>
          <p:nvPr/>
        </p:nvGrpSpPr>
        <p:grpSpPr>
          <a:xfrm>
            <a:off x="3486489" y="2149032"/>
            <a:ext cx="1597032" cy="378649"/>
            <a:chOff x="3512551" y="2358282"/>
            <a:chExt cx="1597032" cy="378649"/>
          </a:xfrm>
        </p:grpSpPr>
        <p:grpSp>
          <p:nvGrpSpPr>
            <p:cNvPr id="8002" name="Google Shape;8002;p77"/>
            <p:cNvGrpSpPr/>
            <p:nvPr/>
          </p:nvGrpSpPr>
          <p:grpSpPr>
            <a:xfrm>
              <a:off x="3738198" y="2553002"/>
              <a:ext cx="1145834" cy="117"/>
              <a:chOff x="3738198" y="2553002"/>
              <a:chExt cx="1145834" cy="117"/>
            </a:xfrm>
          </p:grpSpPr>
          <p:cxnSp>
            <p:nvCxnSpPr>
              <p:cNvPr id="8003" name="Google Shape;8003;p7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004" name="Google Shape;8004;p7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005" name="Google Shape;8005;p77"/>
              <p:cNvCxnSpPr>
                <a:stCxn id="8006" idx="6"/>
                <a:endCxn id="800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008" name="Google Shape;8008;p77"/>
            <p:cNvGrpSpPr/>
            <p:nvPr/>
          </p:nvGrpSpPr>
          <p:grpSpPr>
            <a:xfrm>
              <a:off x="3969644" y="2440153"/>
              <a:ext cx="225900" cy="296779"/>
              <a:chOff x="3969644" y="2440153"/>
              <a:chExt cx="225900" cy="296779"/>
            </a:xfrm>
          </p:grpSpPr>
          <p:cxnSp>
            <p:nvCxnSpPr>
              <p:cNvPr id="8009" name="Google Shape;8009;p7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007" name="Google Shape;8007;p7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77"/>
            <p:cNvGrpSpPr/>
            <p:nvPr/>
          </p:nvGrpSpPr>
          <p:grpSpPr>
            <a:xfrm>
              <a:off x="4426818" y="2358282"/>
              <a:ext cx="225600" cy="307471"/>
              <a:chOff x="4426818" y="2358282"/>
              <a:chExt cx="225600" cy="307471"/>
            </a:xfrm>
          </p:grpSpPr>
          <p:cxnSp>
            <p:nvCxnSpPr>
              <p:cNvPr id="8012" name="Google Shape;8012;p77"/>
              <p:cNvCxnSpPr>
                <a:stCxn id="8013"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014" name="Google Shape;8014;p7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77"/>
            <p:cNvGrpSpPr/>
            <p:nvPr/>
          </p:nvGrpSpPr>
          <p:grpSpPr>
            <a:xfrm>
              <a:off x="4883984" y="2440153"/>
              <a:ext cx="225600" cy="296479"/>
              <a:chOff x="4883984" y="2440153"/>
              <a:chExt cx="225600" cy="296479"/>
            </a:xfrm>
          </p:grpSpPr>
          <p:cxnSp>
            <p:nvCxnSpPr>
              <p:cNvPr id="8016" name="Google Shape;8016;p7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017" name="Google Shape;8017;p7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77"/>
            <p:cNvGrpSpPr/>
            <p:nvPr/>
          </p:nvGrpSpPr>
          <p:grpSpPr>
            <a:xfrm>
              <a:off x="3512551" y="2358356"/>
              <a:ext cx="225647" cy="307629"/>
              <a:chOff x="2182679" y="2005014"/>
              <a:chExt cx="792300" cy="1080158"/>
            </a:xfrm>
          </p:grpSpPr>
          <p:cxnSp>
            <p:nvCxnSpPr>
              <p:cNvPr id="8020" name="Google Shape;8020;p77"/>
              <p:cNvCxnSpPr>
                <a:stCxn id="802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006" name="Google Shape;8006;p7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2" name="Google Shape;8022;p77"/>
          <p:cNvGrpSpPr/>
          <p:nvPr/>
        </p:nvGrpSpPr>
        <p:grpSpPr>
          <a:xfrm>
            <a:off x="6846571" y="972829"/>
            <a:ext cx="1559809" cy="722610"/>
            <a:chOff x="634175" y="2986275"/>
            <a:chExt cx="3147949" cy="1458344"/>
          </a:xfrm>
        </p:grpSpPr>
        <p:cxnSp>
          <p:nvCxnSpPr>
            <p:cNvPr id="8023" name="Google Shape;8023;p77"/>
            <p:cNvCxnSpPr>
              <a:stCxn id="8024" idx="4"/>
              <a:endCxn id="802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026" name="Google Shape;8026;p77"/>
            <p:cNvCxnSpPr>
              <a:stCxn id="8025" idx="0"/>
              <a:endCxn id="802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028" name="Google Shape;8028;p77"/>
            <p:cNvCxnSpPr>
              <a:stCxn id="8027" idx="4"/>
              <a:endCxn id="802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030" name="Google Shape;8030;p77"/>
            <p:cNvCxnSpPr>
              <a:stCxn id="8029" idx="0"/>
              <a:endCxn id="803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031" name="Google Shape;8031;p7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27" name="Google Shape;8027;p7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24" name="Google Shape;8024;p7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29" name="Google Shape;8029;p7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25" name="Google Shape;8025;p7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032" name="Google Shape;8032;p77"/>
          <p:cNvGrpSpPr/>
          <p:nvPr/>
        </p:nvGrpSpPr>
        <p:grpSpPr>
          <a:xfrm>
            <a:off x="3500361" y="2682737"/>
            <a:ext cx="1570719" cy="294123"/>
            <a:chOff x="998425" y="1182125"/>
            <a:chExt cx="1065400" cy="199500"/>
          </a:xfrm>
        </p:grpSpPr>
        <p:sp>
          <p:nvSpPr>
            <p:cNvPr id="8033" name="Google Shape;8033;p7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77"/>
          <p:cNvGrpSpPr/>
          <p:nvPr/>
        </p:nvGrpSpPr>
        <p:grpSpPr>
          <a:xfrm>
            <a:off x="6843617" y="1800224"/>
            <a:ext cx="1565716" cy="366729"/>
            <a:chOff x="1247650" y="2075423"/>
            <a:chExt cx="6648477" cy="1557238"/>
          </a:xfrm>
        </p:grpSpPr>
        <p:sp>
          <p:nvSpPr>
            <p:cNvPr id="8039" name="Google Shape;8039;p7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77"/>
          <p:cNvGrpSpPr/>
          <p:nvPr/>
        </p:nvGrpSpPr>
        <p:grpSpPr>
          <a:xfrm>
            <a:off x="6827929" y="2949039"/>
            <a:ext cx="1597061" cy="663440"/>
            <a:chOff x="6796238" y="3158297"/>
            <a:chExt cx="1630319" cy="677257"/>
          </a:xfrm>
        </p:grpSpPr>
        <p:cxnSp>
          <p:nvCxnSpPr>
            <p:cNvPr id="8046" name="Google Shape;8046;p7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047" name="Google Shape;8047;p7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048" name="Google Shape;8048;p7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049" name="Google Shape;8049;p7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050" name="Google Shape;8050;p77"/>
            <p:cNvGrpSpPr/>
            <p:nvPr/>
          </p:nvGrpSpPr>
          <p:grpSpPr>
            <a:xfrm>
              <a:off x="6796238" y="3311904"/>
              <a:ext cx="1630319" cy="377697"/>
              <a:chOff x="6796238" y="3311904"/>
              <a:chExt cx="1630319" cy="377697"/>
            </a:xfrm>
          </p:grpSpPr>
          <p:sp>
            <p:nvSpPr>
              <p:cNvPr id="8051" name="Google Shape;8051;p7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4" name="Google Shape;8054;p77"/>
          <p:cNvGrpSpPr/>
          <p:nvPr/>
        </p:nvGrpSpPr>
        <p:grpSpPr>
          <a:xfrm>
            <a:off x="5349067" y="970431"/>
            <a:ext cx="1368606" cy="1593805"/>
            <a:chOff x="1839112" y="2209163"/>
            <a:chExt cx="1918159" cy="2233784"/>
          </a:xfrm>
        </p:grpSpPr>
        <p:sp>
          <p:nvSpPr>
            <p:cNvPr id="8055" name="Google Shape;8055;p7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58" name="Google Shape;8058;p77"/>
            <p:cNvCxnSpPr>
              <a:stCxn id="8055" idx="6"/>
              <a:endCxn id="805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059" name="Google Shape;8059;p77"/>
            <p:cNvCxnSpPr>
              <a:stCxn id="8056" idx="4"/>
              <a:endCxn id="806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061" name="Google Shape;8061;p77"/>
            <p:cNvCxnSpPr>
              <a:stCxn id="8060" idx="6"/>
              <a:endCxn id="805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062" name="Google Shape;8062;p77"/>
            <p:cNvCxnSpPr>
              <a:stCxn id="8057" idx="4"/>
              <a:endCxn id="806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060" name="Google Shape;8060;p7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5" name="Google Shape;8065;p77"/>
            <p:cNvCxnSpPr>
              <a:endCxn id="806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066" name="Google Shape;8066;p77"/>
          <p:cNvGrpSpPr/>
          <p:nvPr/>
        </p:nvGrpSpPr>
        <p:grpSpPr>
          <a:xfrm>
            <a:off x="3481440" y="976667"/>
            <a:ext cx="1637968" cy="154942"/>
            <a:chOff x="238125" y="2506075"/>
            <a:chExt cx="7115411" cy="673075"/>
          </a:xfrm>
        </p:grpSpPr>
        <p:sp>
          <p:nvSpPr>
            <p:cNvPr id="8067" name="Google Shape;8067;p7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77"/>
          <p:cNvGrpSpPr/>
          <p:nvPr/>
        </p:nvGrpSpPr>
        <p:grpSpPr>
          <a:xfrm>
            <a:off x="720125" y="1298264"/>
            <a:ext cx="2476762" cy="91743"/>
            <a:chOff x="1464850" y="436376"/>
            <a:chExt cx="6001362" cy="222300"/>
          </a:xfrm>
        </p:grpSpPr>
        <p:sp>
          <p:nvSpPr>
            <p:cNvPr id="8073" name="Google Shape;8073;p7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8" name="Google Shape;8078;p7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79" name="Google Shape;8079;p7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80" name="Google Shape;8080;p7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81" name="Google Shape;8081;p7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082" name="Google Shape;8082;p77"/>
          <p:cNvGrpSpPr/>
          <p:nvPr/>
        </p:nvGrpSpPr>
        <p:grpSpPr>
          <a:xfrm>
            <a:off x="706392" y="2533730"/>
            <a:ext cx="1452710" cy="651923"/>
            <a:chOff x="803162" y="2667727"/>
            <a:chExt cx="1411906" cy="633611"/>
          </a:xfrm>
        </p:grpSpPr>
        <p:cxnSp>
          <p:nvCxnSpPr>
            <p:cNvPr id="8083" name="Google Shape;8083;p77"/>
            <p:cNvCxnSpPr>
              <a:stCxn id="8084" idx="2"/>
              <a:endCxn id="8085"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86" name="Google Shape;8086;p77"/>
            <p:cNvCxnSpPr>
              <a:stCxn id="8087" idx="0"/>
              <a:endCxn id="8084"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88" name="Google Shape;8088;p77"/>
            <p:cNvCxnSpPr>
              <a:stCxn id="8087" idx="2"/>
              <a:endCxn id="8089"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90" name="Google Shape;8090;p77"/>
            <p:cNvCxnSpPr>
              <a:stCxn id="8091" idx="0"/>
              <a:endCxn id="8087"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92" name="Google Shape;8092;p77"/>
            <p:cNvCxnSpPr>
              <a:stCxn id="8085" idx="2"/>
              <a:endCxn id="8093"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94" name="Google Shape;8094;p77"/>
            <p:cNvCxnSpPr>
              <a:stCxn id="8095" idx="0"/>
              <a:endCxn id="8085"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091" name="Google Shape;8091;p7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89" name="Google Shape;8089;p7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95" name="Google Shape;8095;p7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93" name="Google Shape;8093;p7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85" name="Google Shape;8085;p7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87" name="Google Shape;8087;p7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84" name="Google Shape;8084;p7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096" name="Google Shape;8096;p77"/>
          <p:cNvGrpSpPr/>
          <p:nvPr/>
        </p:nvGrpSpPr>
        <p:grpSpPr>
          <a:xfrm>
            <a:off x="706394" y="969268"/>
            <a:ext cx="2518541" cy="209309"/>
            <a:chOff x="803163" y="1111966"/>
            <a:chExt cx="2447800" cy="203430"/>
          </a:xfrm>
        </p:grpSpPr>
        <p:grpSp>
          <p:nvGrpSpPr>
            <p:cNvPr id="8097" name="Google Shape;8097;p77"/>
            <p:cNvGrpSpPr/>
            <p:nvPr/>
          </p:nvGrpSpPr>
          <p:grpSpPr>
            <a:xfrm>
              <a:off x="1958180" y="1111966"/>
              <a:ext cx="588019" cy="121396"/>
              <a:chOff x="4808316" y="2800065"/>
              <a:chExt cx="1999386" cy="412910"/>
            </a:xfrm>
          </p:grpSpPr>
          <p:sp>
            <p:nvSpPr>
              <p:cNvPr id="8098" name="Google Shape;8098;p7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9" name="Google Shape;8099;p77"/>
              <p:cNvGrpSpPr/>
              <p:nvPr/>
            </p:nvGrpSpPr>
            <p:grpSpPr>
              <a:xfrm>
                <a:off x="4808316" y="2800065"/>
                <a:ext cx="92400" cy="411825"/>
                <a:chOff x="845575" y="2563700"/>
                <a:chExt cx="92400" cy="411825"/>
              </a:xfrm>
            </p:grpSpPr>
            <p:cxnSp>
              <p:nvCxnSpPr>
                <p:cNvPr id="8100" name="Google Shape;8100;p7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01" name="Google Shape;8101;p7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102" name="Google Shape;8102;p7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103" name="Google Shape;8103;p7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4" name="Google Shape;8104;p77"/>
            <p:cNvGrpSpPr/>
            <p:nvPr/>
          </p:nvGrpSpPr>
          <p:grpSpPr>
            <a:xfrm>
              <a:off x="803163" y="1111974"/>
              <a:ext cx="591158" cy="121545"/>
              <a:chOff x="803163" y="1111974"/>
              <a:chExt cx="591158" cy="121545"/>
            </a:xfrm>
          </p:grpSpPr>
          <p:grpSp>
            <p:nvGrpSpPr>
              <p:cNvPr id="8105" name="Google Shape;8105;p77"/>
              <p:cNvGrpSpPr/>
              <p:nvPr/>
            </p:nvGrpSpPr>
            <p:grpSpPr>
              <a:xfrm>
                <a:off x="803163" y="1111974"/>
                <a:ext cx="27175" cy="121077"/>
                <a:chOff x="845575" y="2563700"/>
                <a:chExt cx="92400" cy="411825"/>
              </a:xfrm>
            </p:grpSpPr>
            <p:cxnSp>
              <p:nvCxnSpPr>
                <p:cNvPr id="8106" name="Google Shape;8106;p7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07" name="Google Shape;8107;p7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8" name="Google Shape;8108;p7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77"/>
            <p:cNvGrpSpPr/>
            <p:nvPr/>
          </p:nvGrpSpPr>
          <p:grpSpPr>
            <a:xfrm>
              <a:off x="1381910" y="1194219"/>
              <a:ext cx="588341" cy="121177"/>
              <a:chOff x="1381910" y="1194219"/>
              <a:chExt cx="588341" cy="121177"/>
            </a:xfrm>
          </p:grpSpPr>
          <p:grpSp>
            <p:nvGrpSpPr>
              <p:cNvPr id="8110" name="Google Shape;8110;p77"/>
              <p:cNvGrpSpPr/>
              <p:nvPr/>
            </p:nvGrpSpPr>
            <p:grpSpPr>
              <a:xfrm rot="10800000">
                <a:off x="1381910" y="1194319"/>
                <a:ext cx="27175" cy="121077"/>
                <a:chOff x="2070100" y="2563700"/>
                <a:chExt cx="92400" cy="411825"/>
              </a:xfrm>
            </p:grpSpPr>
            <p:cxnSp>
              <p:nvCxnSpPr>
                <p:cNvPr id="8111" name="Google Shape;8111;p7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12" name="Google Shape;8112;p7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3" name="Google Shape;8113;p7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77"/>
            <p:cNvGrpSpPr/>
            <p:nvPr/>
          </p:nvGrpSpPr>
          <p:grpSpPr>
            <a:xfrm>
              <a:off x="2532079" y="1194219"/>
              <a:ext cx="704927" cy="121177"/>
              <a:chOff x="2532079" y="1194219"/>
              <a:chExt cx="704927" cy="121177"/>
            </a:xfrm>
          </p:grpSpPr>
          <p:grpSp>
            <p:nvGrpSpPr>
              <p:cNvPr id="8115" name="Google Shape;8115;p77"/>
              <p:cNvGrpSpPr/>
              <p:nvPr/>
            </p:nvGrpSpPr>
            <p:grpSpPr>
              <a:xfrm rot="10800000">
                <a:off x="2532079" y="1194319"/>
                <a:ext cx="27175" cy="121077"/>
                <a:chOff x="2070100" y="2563700"/>
                <a:chExt cx="92400" cy="411825"/>
              </a:xfrm>
            </p:grpSpPr>
            <p:cxnSp>
              <p:nvCxnSpPr>
                <p:cNvPr id="8116" name="Google Shape;8116;p7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17" name="Google Shape;8117;p7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8" name="Google Shape;8118;p7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19" name="Google Shape;8119;p77"/>
          <p:cNvGrpSpPr/>
          <p:nvPr/>
        </p:nvGrpSpPr>
        <p:grpSpPr>
          <a:xfrm>
            <a:off x="3499404" y="3665900"/>
            <a:ext cx="1567778" cy="491677"/>
            <a:chOff x="5194708" y="3484366"/>
            <a:chExt cx="3148148" cy="987304"/>
          </a:xfrm>
        </p:grpSpPr>
        <p:grpSp>
          <p:nvGrpSpPr>
            <p:cNvPr id="8120" name="Google Shape;8120;p77"/>
            <p:cNvGrpSpPr/>
            <p:nvPr/>
          </p:nvGrpSpPr>
          <p:grpSpPr>
            <a:xfrm>
              <a:off x="7531521" y="3484366"/>
              <a:ext cx="811335" cy="987304"/>
              <a:chOff x="3379425" y="1617275"/>
              <a:chExt cx="1090650" cy="1327200"/>
            </a:xfrm>
          </p:grpSpPr>
          <p:sp>
            <p:nvSpPr>
              <p:cNvPr id="8121" name="Google Shape;8121;p7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77"/>
            <p:cNvGrpSpPr/>
            <p:nvPr/>
          </p:nvGrpSpPr>
          <p:grpSpPr>
            <a:xfrm>
              <a:off x="6752546" y="3484366"/>
              <a:ext cx="811428" cy="987304"/>
              <a:chOff x="2332275" y="1617275"/>
              <a:chExt cx="1090775" cy="1327200"/>
            </a:xfrm>
          </p:grpSpPr>
          <p:sp>
            <p:nvSpPr>
              <p:cNvPr id="8125" name="Google Shape;8125;p7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77"/>
            <p:cNvGrpSpPr/>
            <p:nvPr/>
          </p:nvGrpSpPr>
          <p:grpSpPr>
            <a:xfrm>
              <a:off x="5973664" y="3484366"/>
              <a:ext cx="811335" cy="987304"/>
              <a:chOff x="1285250" y="1617275"/>
              <a:chExt cx="1090650" cy="1327200"/>
            </a:xfrm>
          </p:grpSpPr>
          <p:sp>
            <p:nvSpPr>
              <p:cNvPr id="8129" name="Google Shape;8129;p7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77"/>
            <p:cNvGrpSpPr/>
            <p:nvPr/>
          </p:nvGrpSpPr>
          <p:grpSpPr>
            <a:xfrm>
              <a:off x="5194708" y="3484366"/>
              <a:ext cx="811409" cy="987304"/>
              <a:chOff x="238125" y="1617275"/>
              <a:chExt cx="1090750" cy="1327200"/>
            </a:xfrm>
          </p:grpSpPr>
          <p:sp>
            <p:nvSpPr>
              <p:cNvPr id="8133" name="Google Shape;8133;p7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6" name="Google Shape;8136;p77"/>
          <p:cNvGrpSpPr/>
          <p:nvPr/>
        </p:nvGrpSpPr>
        <p:grpSpPr>
          <a:xfrm>
            <a:off x="3460013" y="3146311"/>
            <a:ext cx="1616964" cy="346256"/>
            <a:chOff x="1808063" y="4294338"/>
            <a:chExt cx="3370782" cy="721817"/>
          </a:xfrm>
        </p:grpSpPr>
        <p:sp>
          <p:nvSpPr>
            <p:cNvPr id="8137" name="Google Shape;8137;p7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77"/>
          <p:cNvGrpSpPr/>
          <p:nvPr/>
        </p:nvGrpSpPr>
        <p:grpSpPr>
          <a:xfrm>
            <a:off x="738225" y="3432340"/>
            <a:ext cx="1295882" cy="646587"/>
            <a:chOff x="834100" y="3642869"/>
            <a:chExt cx="1259483" cy="628426"/>
          </a:xfrm>
        </p:grpSpPr>
        <p:sp>
          <p:nvSpPr>
            <p:cNvPr id="8148" name="Google Shape;8148;p7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3" name="Google Shape;8173;p77"/>
            <p:cNvGrpSpPr/>
            <p:nvPr/>
          </p:nvGrpSpPr>
          <p:grpSpPr>
            <a:xfrm>
              <a:off x="1360364" y="3847835"/>
              <a:ext cx="208119" cy="224359"/>
              <a:chOff x="1360769" y="3847100"/>
              <a:chExt cx="208119" cy="224359"/>
            </a:xfrm>
          </p:grpSpPr>
          <p:sp>
            <p:nvSpPr>
              <p:cNvPr id="8174" name="Google Shape;8174;p7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4" name="Google Shape;8194;p7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77"/>
          <p:cNvGrpSpPr/>
          <p:nvPr/>
        </p:nvGrpSpPr>
        <p:grpSpPr>
          <a:xfrm rot="5400000">
            <a:off x="5951338" y="3228837"/>
            <a:ext cx="164064" cy="1414916"/>
            <a:chOff x="4428249" y="1369375"/>
            <a:chExt cx="36905" cy="429569"/>
          </a:xfrm>
        </p:grpSpPr>
        <p:sp>
          <p:nvSpPr>
            <p:cNvPr id="8209" name="Google Shape;8209;p7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77"/>
          <p:cNvGrpSpPr/>
          <p:nvPr/>
        </p:nvGrpSpPr>
        <p:grpSpPr>
          <a:xfrm flipH="1" rot="10800000">
            <a:off x="5323767" y="2817380"/>
            <a:ext cx="1419207" cy="24808"/>
            <a:chOff x="219558" y="4738465"/>
            <a:chExt cx="5852400" cy="102300"/>
          </a:xfrm>
        </p:grpSpPr>
        <p:cxnSp>
          <p:nvCxnSpPr>
            <p:cNvPr id="8242" name="Google Shape;8242;p7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243" name="Google Shape;8243;p7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77"/>
          <p:cNvGrpSpPr/>
          <p:nvPr/>
        </p:nvGrpSpPr>
        <p:grpSpPr>
          <a:xfrm>
            <a:off x="5335086" y="3190444"/>
            <a:ext cx="1396570" cy="385016"/>
            <a:chOff x="5286284" y="2966544"/>
            <a:chExt cx="1396570" cy="385016"/>
          </a:xfrm>
        </p:grpSpPr>
        <p:cxnSp>
          <p:nvCxnSpPr>
            <p:cNvPr id="8249" name="Google Shape;8249;p7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250" name="Google Shape;8250;p7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251" name="Google Shape;8251;p77"/>
            <p:cNvGrpSpPr/>
            <p:nvPr/>
          </p:nvGrpSpPr>
          <p:grpSpPr>
            <a:xfrm>
              <a:off x="5287688" y="3173364"/>
              <a:ext cx="1395166" cy="74100"/>
              <a:chOff x="5287688" y="3173364"/>
              <a:chExt cx="1395166" cy="74100"/>
            </a:xfrm>
          </p:grpSpPr>
          <p:cxnSp>
            <p:nvCxnSpPr>
              <p:cNvPr id="8252" name="Google Shape;8252;p7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253" name="Google Shape;8253;p7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254" name="Google Shape;8254;p7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55" name="Google Shape;8255;p7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56" name="Google Shape;8256;p7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57" name="Google Shape;8257;p7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58" name="Google Shape;8258;p7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59" name="Google Shape;8259;p7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260" name="Google Shape;8260;p7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261" name="Google Shape;8261;p77"/>
          <p:cNvGrpSpPr/>
          <p:nvPr/>
        </p:nvGrpSpPr>
        <p:grpSpPr>
          <a:xfrm>
            <a:off x="2021151" y="1609220"/>
            <a:ext cx="1182276" cy="662027"/>
            <a:chOff x="2029517" y="1732295"/>
            <a:chExt cx="1149068" cy="643432"/>
          </a:xfrm>
        </p:grpSpPr>
        <p:grpSp>
          <p:nvGrpSpPr>
            <p:cNvPr id="8262" name="Google Shape;8262;p77"/>
            <p:cNvGrpSpPr/>
            <p:nvPr/>
          </p:nvGrpSpPr>
          <p:grpSpPr>
            <a:xfrm>
              <a:off x="2708660" y="1746937"/>
              <a:ext cx="455427" cy="244429"/>
              <a:chOff x="2700693" y="1746937"/>
              <a:chExt cx="455427" cy="244429"/>
            </a:xfrm>
          </p:grpSpPr>
          <p:grpSp>
            <p:nvGrpSpPr>
              <p:cNvPr id="8263" name="Google Shape;8263;p77"/>
              <p:cNvGrpSpPr/>
              <p:nvPr/>
            </p:nvGrpSpPr>
            <p:grpSpPr>
              <a:xfrm>
                <a:off x="2905682" y="1782817"/>
                <a:ext cx="250438" cy="208549"/>
                <a:chOff x="2905682" y="1782817"/>
                <a:chExt cx="250438" cy="208549"/>
              </a:xfrm>
            </p:grpSpPr>
            <p:cxnSp>
              <p:nvCxnSpPr>
                <p:cNvPr id="8264" name="Google Shape;8264;p7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65" name="Google Shape;8265;p7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77"/>
              <p:cNvGrpSpPr/>
              <p:nvPr/>
            </p:nvGrpSpPr>
            <p:grpSpPr>
              <a:xfrm>
                <a:off x="2700693" y="1746937"/>
                <a:ext cx="449967" cy="72374"/>
                <a:chOff x="2700693" y="1746937"/>
                <a:chExt cx="449967" cy="72374"/>
              </a:xfrm>
            </p:grpSpPr>
            <p:cxnSp>
              <p:nvCxnSpPr>
                <p:cNvPr id="8267" name="Google Shape;8267;p7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68" name="Google Shape;8268;p7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9" name="Google Shape;8269;p77"/>
            <p:cNvGrpSpPr/>
            <p:nvPr/>
          </p:nvGrpSpPr>
          <p:grpSpPr>
            <a:xfrm>
              <a:off x="2029517" y="1732295"/>
              <a:ext cx="1149068" cy="643432"/>
              <a:chOff x="2029517" y="1732295"/>
              <a:chExt cx="1149068" cy="643432"/>
            </a:xfrm>
          </p:grpSpPr>
          <p:grpSp>
            <p:nvGrpSpPr>
              <p:cNvPr id="8270" name="Google Shape;8270;p77"/>
              <p:cNvGrpSpPr/>
              <p:nvPr/>
            </p:nvGrpSpPr>
            <p:grpSpPr>
              <a:xfrm>
                <a:off x="2703618" y="2103152"/>
                <a:ext cx="474966" cy="260017"/>
                <a:chOff x="2703618" y="2103152"/>
                <a:chExt cx="474966" cy="260017"/>
              </a:xfrm>
            </p:grpSpPr>
            <p:grpSp>
              <p:nvGrpSpPr>
                <p:cNvPr id="8271" name="Google Shape;8271;p77"/>
                <p:cNvGrpSpPr/>
                <p:nvPr/>
              </p:nvGrpSpPr>
              <p:grpSpPr>
                <a:xfrm>
                  <a:off x="2703618" y="2290640"/>
                  <a:ext cx="450291" cy="72529"/>
                  <a:chOff x="2703618" y="2290640"/>
                  <a:chExt cx="450291" cy="72529"/>
                </a:xfrm>
              </p:grpSpPr>
              <p:cxnSp>
                <p:nvCxnSpPr>
                  <p:cNvPr id="8272" name="Google Shape;8272;p7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73" name="Google Shape;8273;p7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77"/>
                <p:cNvGrpSpPr/>
                <p:nvPr/>
              </p:nvGrpSpPr>
              <p:grpSpPr>
                <a:xfrm>
                  <a:off x="2908607" y="2103152"/>
                  <a:ext cx="269977" cy="223538"/>
                  <a:chOff x="2908607" y="2103152"/>
                  <a:chExt cx="269977" cy="223538"/>
                </a:xfrm>
              </p:grpSpPr>
              <p:cxnSp>
                <p:nvCxnSpPr>
                  <p:cNvPr id="8275" name="Google Shape;8275;p7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76" name="Google Shape;8276;p7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7" name="Google Shape;8277;p77"/>
              <p:cNvGrpSpPr/>
              <p:nvPr/>
            </p:nvGrpSpPr>
            <p:grpSpPr>
              <a:xfrm>
                <a:off x="2029517" y="1732295"/>
                <a:ext cx="685827" cy="643432"/>
                <a:chOff x="2029517" y="1732295"/>
                <a:chExt cx="685827" cy="643432"/>
              </a:xfrm>
            </p:grpSpPr>
            <p:sp>
              <p:nvSpPr>
                <p:cNvPr id="8278" name="Google Shape;8278;p7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9" name="Google Shape;8279;p77"/>
                <p:cNvGrpSpPr/>
                <p:nvPr/>
              </p:nvGrpSpPr>
              <p:grpSpPr>
                <a:xfrm>
                  <a:off x="2158948" y="1732295"/>
                  <a:ext cx="556396" cy="333108"/>
                  <a:chOff x="2158948" y="1732295"/>
                  <a:chExt cx="556396" cy="333108"/>
                </a:xfrm>
              </p:grpSpPr>
              <p:cxnSp>
                <p:nvCxnSpPr>
                  <p:cNvPr id="8280" name="Google Shape;8280;p7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281" name="Google Shape;8281;p7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77"/>
                <p:cNvGrpSpPr/>
                <p:nvPr/>
              </p:nvGrpSpPr>
              <p:grpSpPr>
                <a:xfrm>
                  <a:off x="2159908" y="2065057"/>
                  <a:ext cx="550884" cy="310670"/>
                  <a:chOff x="2159908" y="2065057"/>
                  <a:chExt cx="550884" cy="310670"/>
                </a:xfrm>
              </p:grpSpPr>
              <p:cxnSp>
                <p:nvCxnSpPr>
                  <p:cNvPr id="8283" name="Google Shape;8283;p7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284" name="Google Shape;8284;p7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285" name="Google Shape;8285;p77"/>
          <p:cNvGrpSpPr/>
          <p:nvPr/>
        </p:nvGrpSpPr>
        <p:grpSpPr>
          <a:xfrm>
            <a:off x="706400" y="1556833"/>
            <a:ext cx="962651" cy="810058"/>
            <a:chOff x="732462" y="1766083"/>
            <a:chExt cx="962651" cy="810058"/>
          </a:xfrm>
        </p:grpSpPr>
        <p:grpSp>
          <p:nvGrpSpPr>
            <p:cNvPr id="8286" name="Google Shape;8286;p77"/>
            <p:cNvGrpSpPr/>
            <p:nvPr/>
          </p:nvGrpSpPr>
          <p:grpSpPr>
            <a:xfrm>
              <a:off x="732462" y="1908333"/>
              <a:ext cx="339369" cy="524756"/>
              <a:chOff x="844912" y="1819635"/>
              <a:chExt cx="329836" cy="510016"/>
            </a:xfrm>
          </p:grpSpPr>
          <p:sp>
            <p:nvSpPr>
              <p:cNvPr id="8287" name="Google Shape;8287;p7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77"/>
            <p:cNvGrpSpPr/>
            <p:nvPr/>
          </p:nvGrpSpPr>
          <p:grpSpPr>
            <a:xfrm>
              <a:off x="1184858" y="2256650"/>
              <a:ext cx="510255" cy="319491"/>
              <a:chOff x="1284601" y="2158168"/>
              <a:chExt cx="495923" cy="310517"/>
            </a:xfrm>
          </p:grpSpPr>
          <p:sp>
            <p:nvSpPr>
              <p:cNvPr id="8294" name="Google Shape;8294;p7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5" name="Google Shape;8295;p77"/>
              <p:cNvGrpSpPr/>
              <p:nvPr/>
            </p:nvGrpSpPr>
            <p:grpSpPr>
              <a:xfrm>
                <a:off x="1507666" y="2158168"/>
                <a:ext cx="272858" cy="310517"/>
                <a:chOff x="1507666" y="2158168"/>
                <a:chExt cx="272858" cy="310517"/>
              </a:xfrm>
            </p:grpSpPr>
            <p:grpSp>
              <p:nvGrpSpPr>
                <p:cNvPr id="8296" name="Google Shape;8296;p77"/>
                <p:cNvGrpSpPr/>
                <p:nvPr/>
              </p:nvGrpSpPr>
              <p:grpSpPr>
                <a:xfrm>
                  <a:off x="1507666" y="2176104"/>
                  <a:ext cx="166395" cy="273149"/>
                  <a:chOff x="1507666" y="2176104"/>
                  <a:chExt cx="166395" cy="273149"/>
                </a:xfrm>
              </p:grpSpPr>
              <p:sp>
                <p:nvSpPr>
                  <p:cNvPr id="8297" name="Google Shape;8297;p7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4" name="Google Shape;8304;p7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6" name="Google Shape;8306;p77"/>
            <p:cNvGrpSpPr/>
            <p:nvPr/>
          </p:nvGrpSpPr>
          <p:grpSpPr>
            <a:xfrm>
              <a:off x="1184858" y="1766083"/>
              <a:ext cx="510255" cy="319491"/>
              <a:chOff x="1284601" y="1681380"/>
              <a:chExt cx="495923" cy="310517"/>
            </a:xfrm>
          </p:grpSpPr>
          <p:sp>
            <p:nvSpPr>
              <p:cNvPr id="8307" name="Google Shape;8307;p7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8" name="Google Shape;8308;p77"/>
              <p:cNvGrpSpPr/>
              <p:nvPr/>
            </p:nvGrpSpPr>
            <p:grpSpPr>
              <a:xfrm>
                <a:off x="1507666" y="1681380"/>
                <a:ext cx="272858" cy="310517"/>
                <a:chOff x="1507666" y="1681380"/>
                <a:chExt cx="272858" cy="310517"/>
              </a:xfrm>
            </p:grpSpPr>
            <p:grpSp>
              <p:nvGrpSpPr>
                <p:cNvPr id="8309" name="Google Shape;8309;p77"/>
                <p:cNvGrpSpPr/>
                <p:nvPr/>
              </p:nvGrpSpPr>
              <p:grpSpPr>
                <a:xfrm>
                  <a:off x="1507666" y="1700120"/>
                  <a:ext cx="166395" cy="272984"/>
                  <a:chOff x="1507666" y="1700120"/>
                  <a:chExt cx="166395" cy="272984"/>
                </a:xfrm>
              </p:grpSpPr>
              <p:sp>
                <p:nvSpPr>
                  <p:cNvPr id="8310" name="Google Shape;8310;p7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7" name="Google Shape;8317;p7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19" name="Google Shape;8319;p77"/>
          <p:cNvGrpSpPr/>
          <p:nvPr/>
        </p:nvGrpSpPr>
        <p:grpSpPr>
          <a:xfrm>
            <a:off x="6815341" y="2324262"/>
            <a:ext cx="1622269" cy="552443"/>
            <a:chOff x="6894650" y="2574740"/>
            <a:chExt cx="1445100" cy="492111"/>
          </a:xfrm>
        </p:grpSpPr>
        <p:sp>
          <p:nvSpPr>
            <p:cNvPr id="8320" name="Google Shape;8320;p7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5" name="Google Shape;8325;p7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326" name="Google Shape;8326;p77"/>
          <p:cNvGrpSpPr/>
          <p:nvPr/>
        </p:nvGrpSpPr>
        <p:grpSpPr>
          <a:xfrm>
            <a:off x="6834884" y="3698518"/>
            <a:ext cx="1583206" cy="475705"/>
            <a:chOff x="6953919" y="3907920"/>
            <a:chExt cx="1377300" cy="475705"/>
          </a:xfrm>
        </p:grpSpPr>
        <p:cxnSp>
          <p:nvCxnSpPr>
            <p:cNvPr id="8327" name="Google Shape;8327;p7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328" name="Google Shape;8328;p7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329" name="Google Shape;8329;p7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330" name="Google Shape;8330;p7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331" name="Google Shape;8331;p7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332" name="Google Shape;8332;p77"/>
          <p:cNvGrpSpPr/>
          <p:nvPr/>
        </p:nvGrpSpPr>
        <p:grpSpPr>
          <a:xfrm>
            <a:off x="2338472" y="2459663"/>
            <a:ext cx="836286" cy="824529"/>
            <a:chOff x="2389399" y="2595741"/>
            <a:chExt cx="812796" cy="801369"/>
          </a:xfrm>
        </p:grpSpPr>
        <p:grpSp>
          <p:nvGrpSpPr>
            <p:cNvPr id="8333" name="Google Shape;8333;p77"/>
            <p:cNvGrpSpPr/>
            <p:nvPr/>
          </p:nvGrpSpPr>
          <p:grpSpPr>
            <a:xfrm>
              <a:off x="2492145" y="2881565"/>
              <a:ext cx="607300" cy="229751"/>
              <a:chOff x="2492145" y="2881565"/>
              <a:chExt cx="607300" cy="229751"/>
            </a:xfrm>
          </p:grpSpPr>
          <p:sp>
            <p:nvSpPr>
              <p:cNvPr id="8334" name="Google Shape;8334;p7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77"/>
            <p:cNvGrpSpPr/>
            <p:nvPr/>
          </p:nvGrpSpPr>
          <p:grpSpPr>
            <a:xfrm>
              <a:off x="2389399" y="2595741"/>
              <a:ext cx="812796" cy="296825"/>
              <a:chOff x="2389399" y="2595741"/>
              <a:chExt cx="812796" cy="296825"/>
            </a:xfrm>
          </p:grpSpPr>
          <p:grpSp>
            <p:nvGrpSpPr>
              <p:cNvPr id="8338" name="Google Shape;8338;p77"/>
              <p:cNvGrpSpPr/>
              <p:nvPr/>
            </p:nvGrpSpPr>
            <p:grpSpPr>
              <a:xfrm>
                <a:off x="2389399" y="2595741"/>
                <a:ext cx="363638" cy="296825"/>
                <a:chOff x="2389399" y="2595741"/>
                <a:chExt cx="363638" cy="296825"/>
              </a:xfrm>
            </p:grpSpPr>
            <p:grpSp>
              <p:nvGrpSpPr>
                <p:cNvPr id="8339" name="Google Shape;8339;p77"/>
                <p:cNvGrpSpPr/>
                <p:nvPr/>
              </p:nvGrpSpPr>
              <p:grpSpPr>
                <a:xfrm>
                  <a:off x="2493852" y="2794333"/>
                  <a:ext cx="259185" cy="98232"/>
                  <a:chOff x="2493852" y="2794333"/>
                  <a:chExt cx="259185" cy="98232"/>
                </a:xfrm>
              </p:grpSpPr>
              <p:sp>
                <p:nvSpPr>
                  <p:cNvPr id="8340" name="Google Shape;8340;p7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77"/>
                <p:cNvGrpSpPr/>
                <p:nvPr/>
              </p:nvGrpSpPr>
              <p:grpSpPr>
                <a:xfrm>
                  <a:off x="2389399" y="2595741"/>
                  <a:ext cx="224343" cy="182054"/>
                  <a:chOff x="2389399" y="2595741"/>
                  <a:chExt cx="224343" cy="182054"/>
                </a:xfrm>
              </p:grpSpPr>
              <p:sp>
                <p:nvSpPr>
                  <p:cNvPr id="8344" name="Google Shape;8344;p7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6" name="Google Shape;8346;p77"/>
              <p:cNvGrpSpPr/>
              <p:nvPr/>
            </p:nvGrpSpPr>
            <p:grpSpPr>
              <a:xfrm>
                <a:off x="2683630" y="2595741"/>
                <a:ext cx="224334" cy="296825"/>
                <a:chOff x="2683630" y="2595741"/>
                <a:chExt cx="224334" cy="296825"/>
              </a:xfrm>
            </p:grpSpPr>
            <p:grpSp>
              <p:nvGrpSpPr>
                <p:cNvPr id="8347" name="Google Shape;8347;p77"/>
                <p:cNvGrpSpPr/>
                <p:nvPr/>
              </p:nvGrpSpPr>
              <p:grpSpPr>
                <a:xfrm>
                  <a:off x="2788083" y="2794333"/>
                  <a:ext cx="15356" cy="98232"/>
                  <a:chOff x="2788083" y="2794333"/>
                  <a:chExt cx="15356" cy="98232"/>
                </a:xfrm>
              </p:grpSpPr>
              <p:sp>
                <p:nvSpPr>
                  <p:cNvPr id="8348" name="Google Shape;8348;p7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77"/>
                <p:cNvGrpSpPr/>
                <p:nvPr/>
              </p:nvGrpSpPr>
              <p:grpSpPr>
                <a:xfrm>
                  <a:off x="2683630" y="2595741"/>
                  <a:ext cx="224334" cy="182054"/>
                  <a:chOff x="2683630" y="2595741"/>
                  <a:chExt cx="224334" cy="182054"/>
                </a:xfrm>
              </p:grpSpPr>
              <p:sp>
                <p:nvSpPr>
                  <p:cNvPr id="8352" name="Google Shape;8352;p7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4" name="Google Shape;8354;p77"/>
              <p:cNvGrpSpPr/>
              <p:nvPr/>
            </p:nvGrpSpPr>
            <p:grpSpPr>
              <a:xfrm>
                <a:off x="2838475" y="2595741"/>
                <a:ext cx="363719" cy="296825"/>
                <a:chOff x="2838475" y="2595741"/>
                <a:chExt cx="363719" cy="296825"/>
              </a:xfrm>
            </p:grpSpPr>
            <p:grpSp>
              <p:nvGrpSpPr>
                <p:cNvPr id="8355" name="Google Shape;8355;p77"/>
                <p:cNvGrpSpPr/>
                <p:nvPr/>
              </p:nvGrpSpPr>
              <p:grpSpPr>
                <a:xfrm>
                  <a:off x="2838475" y="2794333"/>
                  <a:ext cx="259185" cy="98232"/>
                  <a:chOff x="2838475" y="2794333"/>
                  <a:chExt cx="259185" cy="98232"/>
                </a:xfrm>
              </p:grpSpPr>
              <p:sp>
                <p:nvSpPr>
                  <p:cNvPr id="8356" name="Google Shape;8356;p7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77"/>
                <p:cNvGrpSpPr/>
                <p:nvPr/>
              </p:nvGrpSpPr>
              <p:grpSpPr>
                <a:xfrm>
                  <a:off x="2977852" y="2595741"/>
                  <a:ext cx="224343" cy="182054"/>
                  <a:chOff x="2977852" y="2595741"/>
                  <a:chExt cx="224343" cy="182054"/>
                </a:xfrm>
              </p:grpSpPr>
              <p:sp>
                <p:nvSpPr>
                  <p:cNvPr id="8360" name="Google Shape;8360;p7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62" name="Google Shape;8362;p77"/>
            <p:cNvGrpSpPr/>
            <p:nvPr/>
          </p:nvGrpSpPr>
          <p:grpSpPr>
            <a:xfrm>
              <a:off x="2389399" y="3100241"/>
              <a:ext cx="812796" cy="296869"/>
              <a:chOff x="2389399" y="3100241"/>
              <a:chExt cx="812796" cy="296869"/>
            </a:xfrm>
          </p:grpSpPr>
          <p:grpSp>
            <p:nvGrpSpPr>
              <p:cNvPr id="8363" name="Google Shape;8363;p77"/>
              <p:cNvGrpSpPr/>
              <p:nvPr/>
            </p:nvGrpSpPr>
            <p:grpSpPr>
              <a:xfrm>
                <a:off x="2683630" y="3100241"/>
                <a:ext cx="224334" cy="296869"/>
                <a:chOff x="2683630" y="3100241"/>
                <a:chExt cx="224334" cy="296869"/>
              </a:xfrm>
            </p:grpSpPr>
            <p:grpSp>
              <p:nvGrpSpPr>
                <p:cNvPr id="8364" name="Google Shape;8364;p77"/>
                <p:cNvGrpSpPr/>
                <p:nvPr/>
              </p:nvGrpSpPr>
              <p:grpSpPr>
                <a:xfrm>
                  <a:off x="2788083" y="3100241"/>
                  <a:ext cx="15356" cy="98237"/>
                  <a:chOff x="2788083" y="3100241"/>
                  <a:chExt cx="15356" cy="98237"/>
                </a:xfrm>
              </p:grpSpPr>
              <p:sp>
                <p:nvSpPr>
                  <p:cNvPr id="8365" name="Google Shape;8365;p7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77"/>
                <p:cNvGrpSpPr/>
                <p:nvPr/>
              </p:nvGrpSpPr>
              <p:grpSpPr>
                <a:xfrm>
                  <a:off x="2683630" y="3215065"/>
                  <a:ext cx="224334" cy="182045"/>
                  <a:chOff x="2683630" y="3215065"/>
                  <a:chExt cx="224334" cy="182045"/>
                </a:xfrm>
              </p:grpSpPr>
              <p:sp>
                <p:nvSpPr>
                  <p:cNvPr id="8369" name="Google Shape;8369;p7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1" name="Google Shape;8371;p77"/>
              <p:cNvGrpSpPr/>
              <p:nvPr/>
            </p:nvGrpSpPr>
            <p:grpSpPr>
              <a:xfrm>
                <a:off x="2389399" y="3100241"/>
                <a:ext cx="363638" cy="296869"/>
                <a:chOff x="2389399" y="3100241"/>
                <a:chExt cx="363638" cy="296869"/>
              </a:xfrm>
            </p:grpSpPr>
            <p:grpSp>
              <p:nvGrpSpPr>
                <p:cNvPr id="8372" name="Google Shape;8372;p77"/>
                <p:cNvGrpSpPr/>
                <p:nvPr/>
              </p:nvGrpSpPr>
              <p:grpSpPr>
                <a:xfrm>
                  <a:off x="2493852" y="3100241"/>
                  <a:ext cx="259185" cy="98237"/>
                  <a:chOff x="2493852" y="3100241"/>
                  <a:chExt cx="259185" cy="98237"/>
                </a:xfrm>
              </p:grpSpPr>
              <p:sp>
                <p:nvSpPr>
                  <p:cNvPr id="8373" name="Google Shape;8373;p7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77"/>
                <p:cNvGrpSpPr/>
                <p:nvPr/>
              </p:nvGrpSpPr>
              <p:grpSpPr>
                <a:xfrm>
                  <a:off x="2389399" y="3215065"/>
                  <a:ext cx="224343" cy="182045"/>
                  <a:chOff x="2389399" y="3215065"/>
                  <a:chExt cx="224343" cy="182045"/>
                </a:xfrm>
              </p:grpSpPr>
              <p:sp>
                <p:nvSpPr>
                  <p:cNvPr id="8377" name="Google Shape;8377;p7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9" name="Google Shape;8379;p77"/>
              <p:cNvGrpSpPr/>
              <p:nvPr/>
            </p:nvGrpSpPr>
            <p:grpSpPr>
              <a:xfrm>
                <a:off x="2838475" y="3100241"/>
                <a:ext cx="363719" cy="296869"/>
                <a:chOff x="2838475" y="3100241"/>
                <a:chExt cx="363719" cy="296869"/>
              </a:xfrm>
            </p:grpSpPr>
            <p:grpSp>
              <p:nvGrpSpPr>
                <p:cNvPr id="8380" name="Google Shape;8380;p77"/>
                <p:cNvGrpSpPr/>
                <p:nvPr/>
              </p:nvGrpSpPr>
              <p:grpSpPr>
                <a:xfrm>
                  <a:off x="2838475" y="3100241"/>
                  <a:ext cx="259185" cy="98237"/>
                  <a:chOff x="2838475" y="3100241"/>
                  <a:chExt cx="259185" cy="98237"/>
                </a:xfrm>
              </p:grpSpPr>
              <p:sp>
                <p:nvSpPr>
                  <p:cNvPr id="8381" name="Google Shape;8381;p7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77"/>
                <p:cNvGrpSpPr/>
                <p:nvPr/>
              </p:nvGrpSpPr>
              <p:grpSpPr>
                <a:xfrm>
                  <a:off x="2977852" y="3215065"/>
                  <a:ext cx="224343" cy="182045"/>
                  <a:chOff x="2977852" y="3215065"/>
                  <a:chExt cx="224343" cy="182045"/>
                </a:xfrm>
              </p:grpSpPr>
              <p:sp>
                <p:nvSpPr>
                  <p:cNvPr id="8385" name="Google Shape;8385;p7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90" name="Shape 8390"/>
        <p:cNvGrpSpPr/>
        <p:nvPr/>
      </p:nvGrpSpPr>
      <p:grpSpPr>
        <a:xfrm>
          <a:off x="0" y="0"/>
          <a:ext cx="0" cy="0"/>
          <a:chOff x="0" y="0"/>
          <a:chExt cx="0" cy="0"/>
        </a:xfrm>
      </p:grpSpPr>
      <p:grpSp>
        <p:nvGrpSpPr>
          <p:cNvPr id="8391" name="Google Shape;8391;p78"/>
          <p:cNvGrpSpPr/>
          <p:nvPr/>
        </p:nvGrpSpPr>
        <p:grpSpPr>
          <a:xfrm>
            <a:off x="702075" y="3155925"/>
            <a:ext cx="2390414" cy="1024800"/>
            <a:chOff x="728925" y="3296613"/>
            <a:chExt cx="2390414" cy="1024800"/>
          </a:xfrm>
        </p:grpSpPr>
        <p:grpSp>
          <p:nvGrpSpPr>
            <p:cNvPr id="8392" name="Google Shape;8392;p78"/>
            <p:cNvGrpSpPr/>
            <p:nvPr/>
          </p:nvGrpSpPr>
          <p:grpSpPr>
            <a:xfrm>
              <a:off x="728925" y="3619800"/>
              <a:ext cx="2390414" cy="500893"/>
              <a:chOff x="728925" y="3619800"/>
              <a:chExt cx="2390414" cy="500893"/>
            </a:xfrm>
          </p:grpSpPr>
          <p:sp>
            <p:nvSpPr>
              <p:cNvPr id="8393" name="Google Shape;8393;p7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94" name="Google Shape;8394;p7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95" name="Google Shape;8395;p78"/>
            <p:cNvGrpSpPr/>
            <p:nvPr/>
          </p:nvGrpSpPr>
          <p:grpSpPr>
            <a:xfrm>
              <a:off x="1348050" y="3296613"/>
              <a:ext cx="1706152" cy="1024800"/>
              <a:chOff x="1348050" y="3296613"/>
              <a:chExt cx="1706152" cy="1024800"/>
            </a:xfrm>
          </p:grpSpPr>
          <p:sp>
            <p:nvSpPr>
              <p:cNvPr id="8396" name="Google Shape;8396;p7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97" name="Google Shape;8397;p7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98" name="Google Shape;8398;p7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99" name="Google Shape;8399;p7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00" name="Google Shape;8400;p7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401" name="Google Shape;8401;p78"/>
            <p:cNvGrpSpPr/>
            <p:nvPr/>
          </p:nvGrpSpPr>
          <p:grpSpPr>
            <a:xfrm>
              <a:off x="1455707" y="3654858"/>
              <a:ext cx="1491150" cy="417657"/>
              <a:chOff x="1455707" y="3654858"/>
              <a:chExt cx="1491150" cy="417657"/>
            </a:xfrm>
          </p:grpSpPr>
          <p:sp>
            <p:nvSpPr>
              <p:cNvPr id="8402" name="Google Shape;8402;p7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422" name="Google Shape;8422;p78"/>
          <p:cNvGraphicFramePr/>
          <p:nvPr/>
        </p:nvGraphicFramePr>
        <p:xfrm>
          <a:off x="5937775" y="2153837"/>
          <a:ext cx="3000000" cy="3000000"/>
        </p:xfrm>
        <a:graphic>
          <a:graphicData uri="http://schemas.openxmlformats.org/drawingml/2006/table">
            <a:tbl>
              <a:tblPr>
                <a:noFill/>
                <a:tableStyleId>{A3B95FEF-4668-4749-94C1-3E7C6D2AE319}</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423" name="Google Shape;8423;p78"/>
          <p:cNvGrpSpPr/>
          <p:nvPr/>
        </p:nvGrpSpPr>
        <p:grpSpPr>
          <a:xfrm>
            <a:off x="710451" y="981601"/>
            <a:ext cx="2396505" cy="976502"/>
            <a:chOff x="749309" y="1112739"/>
            <a:chExt cx="2371603" cy="976502"/>
          </a:xfrm>
        </p:grpSpPr>
        <p:grpSp>
          <p:nvGrpSpPr>
            <p:cNvPr id="8424" name="Google Shape;8424;p78"/>
            <p:cNvGrpSpPr/>
            <p:nvPr/>
          </p:nvGrpSpPr>
          <p:grpSpPr>
            <a:xfrm>
              <a:off x="1092126" y="1112739"/>
              <a:ext cx="2028786" cy="975464"/>
              <a:chOff x="1092126" y="1112739"/>
              <a:chExt cx="2028786" cy="975464"/>
            </a:xfrm>
          </p:grpSpPr>
          <p:sp>
            <p:nvSpPr>
              <p:cNvPr id="8425" name="Google Shape;8425;p7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78"/>
            <p:cNvGrpSpPr/>
            <p:nvPr/>
          </p:nvGrpSpPr>
          <p:grpSpPr>
            <a:xfrm>
              <a:off x="749309" y="1112739"/>
              <a:ext cx="314700" cy="975464"/>
              <a:chOff x="749309" y="1112739"/>
              <a:chExt cx="314700" cy="975464"/>
            </a:xfrm>
          </p:grpSpPr>
          <p:sp>
            <p:nvSpPr>
              <p:cNvPr id="8450" name="Google Shape;8450;p7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4" name="Google Shape;8454;p7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458" name="Google Shape;8458;p78"/>
          <p:cNvGraphicFramePr/>
          <p:nvPr/>
        </p:nvGraphicFramePr>
        <p:xfrm>
          <a:off x="5937800" y="981587"/>
          <a:ext cx="3000000" cy="3000000"/>
        </p:xfrm>
        <a:graphic>
          <a:graphicData uri="http://schemas.openxmlformats.org/drawingml/2006/table">
            <a:tbl>
              <a:tblPr>
                <a:noFill/>
                <a:tableStyleId>{A3B95FEF-4668-4749-94C1-3E7C6D2AE319}</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459" name="Google Shape;8459;p78"/>
          <p:cNvGraphicFramePr/>
          <p:nvPr/>
        </p:nvGraphicFramePr>
        <p:xfrm>
          <a:off x="3358663" y="2153837"/>
          <a:ext cx="3000000" cy="3000000"/>
        </p:xfrm>
        <a:graphic>
          <a:graphicData uri="http://schemas.openxmlformats.org/drawingml/2006/table">
            <a:tbl>
              <a:tblPr>
                <a:noFill/>
                <a:tableStyleId>{A3B95FEF-4668-4749-94C1-3E7C6D2AE319}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460" name="Google Shape;8460;p78"/>
          <p:cNvGrpSpPr/>
          <p:nvPr/>
        </p:nvGrpSpPr>
        <p:grpSpPr>
          <a:xfrm>
            <a:off x="3360649" y="3144798"/>
            <a:ext cx="2363377" cy="1047062"/>
            <a:chOff x="3358399" y="3285485"/>
            <a:chExt cx="2363377" cy="1047062"/>
          </a:xfrm>
        </p:grpSpPr>
        <p:grpSp>
          <p:nvGrpSpPr>
            <p:cNvPr id="8461" name="Google Shape;8461;p78"/>
            <p:cNvGrpSpPr/>
            <p:nvPr/>
          </p:nvGrpSpPr>
          <p:grpSpPr>
            <a:xfrm>
              <a:off x="3358412" y="3285485"/>
              <a:ext cx="2363244" cy="139500"/>
              <a:chOff x="3358412" y="3285485"/>
              <a:chExt cx="2363244" cy="139500"/>
            </a:xfrm>
          </p:grpSpPr>
          <p:sp>
            <p:nvSpPr>
              <p:cNvPr id="8462" name="Google Shape;8462;p7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7" name="Google Shape;8467;p78"/>
            <p:cNvGrpSpPr/>
            <p:nvPr/>
          </p:nvGrpSpPr>
          <p:grpSpPr>
            <a:xfrm>
              <a:off x="3358412" y="3466996"/>
              <a:ext cx="2363244" cy="139500"/>
              <a:chOff x="3358412" y="3466996"/>
              <a:chExt cx="2363244" cy="139500"/>
            </a:xfrm>
          </p:grpSpPr>
          <p:sp>
            <p:nvSpPr>
              <p:cNvPr id="8468" name="Google Shape;8468;p7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78"/>
            <p:cNvGrpSpPr/>
            <p:nvPr/>
          </p:nvGrpSpPr>
          <p:grpSpPr>
            <a:xfrm>
              <a:off x="3358412" y="3648507"/>
              <a:ext cx="2363244" cy="139500"/>
              <a:chOff x="3358412" y="3648507"/>
              <a:chExt cx="2363244" cy="139500"/>
            </a:xfrm>
          </p:grpSpPr>
          <p:sp>
            <p:nvSpPr>
              <p:cNvPr id="8474" name="Google Shape;8474;p7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78"/>
            <p:cNvGrpSpPr/>
            <p:nvPr/>
          </p:nvGrpSpPr>
          <p:grpSpPr>
            <a:xfrm>
              <a:off x="3358412" y="3830018"/>
              <a:ext cx="2363244" cy="139500"/>
              <a:chOff x="3358412" y="3830018"/>
              <a:chExt cx="2363244" cy="139500"/>
            </a:xfrm>
          </p:grpSpPr>
          <p:sp>
            <p:nvSpPr>
              <p:cNvPr id="8480" name="Google Shape;8480;p7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78"/>
            <p:cNvGrpSpPr/>
            <p:nvPr/>
          </p:nvGrpSpPr>
          <p:grpSpPr>
            <a:xfrm>
              <a:off x="3358399" y="4011514"/>
              <a:ext cx="2363377" cy="139537"/>
              <a:chOff x="3294800" y="4134603"/>
              <a:chExt cx="2638876" cy="152400"/>
            </a:xfrm>
          </p:grpSpPr>
          <p:sp>
            <p:nvSpPr>
              <p:cNvPr id="8486" name="Google Shape;8486;p7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78"/>
            <p:cNvGrpSpPr/>
            <p:nvPr/>
          </p:nvGrpSpPr>
          <p:grpSpPr>
            <a:xfrm>
              <a:off x="3358399" y="4193010"/>
              <a:ext cx="2363377" cy="139537"/>
              <a:chOff x="3294800" y="4134603"/>
              <a:chExt cx="2638876" cy="152400"/>
            </a:xfrm>
          </p:grpSpPr>
          <p:sp>
            <p:nvSpPr>
              <p:cNvPr id="8492" name="Google Shape;8492;p7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497" name="Google Shape;8497;p78"/>
          <p:cNvGraphicFramePr/>
          <p:nvPr/>
        </p:nvGraphicFramePr>
        <p:xfrm>
          <a:off x="711450" y="2153837"/>
          <a:ext cx="3000000" cy="3000000"/>
        </p:xfrm>
        <a:graphic>
          <a:graphicData uri="http://schemas.openxmlformats.org/drawingml/2006/table">
            <a:tbl>
              <a:tblPr>
                <a:noFill/>
                <a:tableStyleId>{A3B95FEF-4668-4749-94C1-3E7C6D2AE319}</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498" name="Google Shape;8498;p78"/>
          <p:cNvGrpSpPr/>
          <p:nvPr/>
        </p:nvGrpSpPr>
        <p:grpSpPr>
          <a:xfrm>
            <a:off x="4161119" y="2557652"/>
            <a:ext cx="1302095" cy="60959"/>
            <a:chOff x="3558802" y="4011427"/>
            <a:chExt cx="1866000" cy="111300"/>
          </a:xfrm>
        </p:grpSpPr>
        <p:sp>
          <p:nvSpPr>
            <p:cNvPr id="8499" name="Google Shape;8499;p7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78"/>
          <p:cNvGrpSpPr/>
          <p:nvPr/>
        </p:nvGrpSpPr>
        <p:grpSpPr>
          <a:xfrm>
            <a:off x="4706607" y="2839811"/>
            <a:ext cx="914340" cy="60959"/>
            <a:chOff x="3558802" y="4011427"/>
            <a:chExt cx="1866000" cy="111300"/>
          </a:xfrm>
        </p:grpSpPr>
        <p:sp>
          <p:nvSpPr>
            <p:cNvPr id="8502" name="Google Shape;8502;p7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78"/>
          <p:cNvGrpSpPr/>
          <p:nvPr/>
        </p:nvGrpSpPr>
        <p:grpSpPr>
          <a:xfrm>
            <a:off x="5874449" y="3167609"/>
            <a:ext cx="2519825" cy="1001454"/>
            <a:chOff x="1906114" y="789980"/>
            <a:chExt cx="1487676" cy="606868"/>
          </a:xfrm>
        </p:grpSpPr>
        <p:cxnSp>
          <p:nvCxnSpPr>
            <p:cNvPr id="8505" name="Google Shape;8505;p7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506" name="Google Shape;8506;p7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507" name="Google Shape;8507;p7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508" name="Google Shape;8508;p78"/>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509" name="Google Shape;8509;p78"/>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510" name="Google Shape;8510;p78"/>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511" name="Google Shape;8511;p78"/>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512" name="Google Shape;8512;p7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8"/>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519" name="Google Shape;8519;p78"/>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520" name="Google Shape;8520;p78"/>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521" name="Google Shape;8521;p7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78"/>
          <p:cNvGrpSpPr/>
          <p:nvPr/>
        </p:nvGrpSpPr>
        <p:grpSpPr>
          <a:xfrm>
            <a:off x="3355812" y="951645"/>
            <a:ext cx="2363393" cy="1005865"/>
            <a:chOff x="3292400" y="1193188"/>
            <a:chExt cx="2615240" cy="1131075"/>
          </a:xfrm>
        </p:grpSpPr>
        <p:sp>
          <p:nvSpPr>
            <p:cNvPr id="8523" name="Google Shape;8523;p7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24" name="Google Shape;8524;p7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25" name="Google Shape;8525;p7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526" name="Google Shape;8526;p7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527" name="Google Shape;8527;p7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528" name="Google Shape;8528;p7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529" name="Google Shape;8529;p7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530" name="Google Shape;8530;p7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531" name="Google Shape;8531;p7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532" name="Google Shape;8532;p7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533" name="Google Shape;8533;p7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534" name="Google Shape;8534;p7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535" name="Google Shape;8535;p7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536" name="Google Shape;8536;p7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537" name="Google Shape;8537;p78"/>
            <p:cNvGrpSpPr/>
            <p:nvPr/>
          </p:nvGrpSpPr>
          <p:grpSpPr>
            <a:xfrm>
              <a:off x="3748438" y="1378608"/>
              <a:ext cx="2159202" cy="903971"/>
              <a:chOff x="1683525" y="2179850"/>
              <a:chExt cx="4519050" cy="2134525"/>
            </a:xfrm>
          </p:grpSpPr>
          <p:sp>
            <p:nvSpPr>
              <p:cNvPr id="8538" name="Google Shape;8538;p7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39" name="Google Shape;8539;p7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0" name="Google Shape;8540;p7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1" name="Google Shape;8541;p7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2" name="Google Shape;8542;p7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3" name="Google Shape;8543;p7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4" name="Google Shape;8544;p7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5" name="Google Shape;8545;p7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6" name="Google Shape;8546;p7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7" name="Google Shape;8547;p7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8" name="Google Shape;8548;p7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9" name="Google Shape;8549;p7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3" name="Shape 8553"/>
        <p:cNvGrpSpPr/>
        <p:nvPr/>
      </p:nvGrpSpPr>
      <p:grpSpPr>
        <a:xfrm>
          <a:off x="0" y="0"/>
          <a:ext cx="0" cy="0"/>
          <a:chOff x="0" y="0"/>
          <a:chExt cx="0" cy="0"/>
        </a:xfrm>
      </p:grpSpPr>
      <p:grpSp>
        <p:nvGrpSpPr>
          <p:cNvPr id="8554" name="Google Shape;8554;p79"/>
          <p:cNvGrpSpPr/>
          <p:nvPr/>
        </p:nvGrpSpPr>
        <p:grpSpPr>
          <a:xfrm>
            <a:off x="4796684" y="970929"/>
            <a:ext cx="745431" cy="718863"/>
            <a:chOff x="4249973" y="1201875"/>
            <a:chExt cx="1958568" cy="1888762"/>
          </a:xfrm>
        </p:grpSpPr>
        <p:sp>
          <p:nvSpPr>
            <p:cNvPr id="8555" name="Google Shape;8555;p7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6" name="Google Shape;8556;p79"/>
            <p:cNvGrpSpPr/>
            <p:nvPr/>
          </p:nvGrpSpPr>
          <p:grpSpPr>
            <a:xfrm>
              <a:off x="5853086" y="1789142"/>
              <a:ext cx="355454" cy="1048099"/>
              <a:chOff x="5576108" y="2016725"/>
              <a:chExt cx="565200" cy="1666560"/>
            </a:xfrm>
          </p:grpSpPr>
          <p:sp>
            <p:nvSpPr>
              <p:cNvPr id="8557" name="Google Shape;8557;p7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58" name="Google Shape;8558;p7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79"/>
            <p:cNvGrpSpPr/>
            <p:nvPr/>
          </p:nvGrpSpPr>
          <p:grpSpPr>
            <a:xfrm>
              <a:off x="4869455" y="2691676"/>
              <a:ext cx="1013897" cy="398961"/>
              <a:chOff x="4012057" y="3451825"/>
              <a:chExt cx="1612175" cy="634379"/>
            </a:xfrm>
          </p:grpSpPr>
          <p:sp>
            <p:nvSpPr>
              <p:cNvPr id="8560" name="Google Shape;8560;p7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61" name="Google Shape;8561;p7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79"/>
            <p:cNvGrpSpPr/>
            <p:nvPr/>
          </p:nvGrpSpPr>
          <p:grpSpPr>
            <a:xfrm>
              <a:off x="4276937" y="2155961"/>
              <a:ext cx="651965" cy="891358"/>
              <a:chOff x="3069908" y="2599997"/>
              <a:chExt cx="1036675" cy="1417328"/>
            </a:xfrm>
          </p:grpSpPr>
          <p:sp>
            <p:nvSpPr>
              <p:cNvPr id="8563" name="Google Shape;8563;p7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64" name="Google Shape;8564;p7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79"/>
            <p:cNvGrpSpPr/>
            <p:nvPr/>
          </p:nvGrpSpPr>
          <p:grpSpPr>
            <a:xfrm>
              <a:off x="5054918" y="1201875"/>
              <a:ext cx="999548" cy="602711"/>
              <a:chOff x="4306958" y="1082925"/>
              <a:chExt cx="1589359" cy="958358"/>
            </a:xfrm>
          </p:grpSpPr>
          <p:sp>
            <p:nvSpPr>
              <p:cNvPr id="8566" name="Google Shape;8566;p7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67" name="Google Shape;8567;p7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79"/>
            <p:cNvGrpSpPr/>
            <p:nvPr/>
          </p:nvGrpSpPr>
          <p:grpSpPr>
            <a:xfrm>
              <a:off x="4249973" y="1303451"/>
              <a:ext cx="799317" cy="841334"/>
              <a:chOff x="3027033" y="1244439"/>
              <a:chExt cx="1270977" cy="1337786"/>
            </a:xfrm>
          </p:grpSpPr>
          <p:sp>
            <p:nvSpPr>
              <p:cNvPr id="8569" name="Google Shape;8569;p7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70" name="Google Shape;8570;p7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1" name="Google Shape;8571;p79"/>
          <p:cNvGrpSpPr/>
          <p:nvPr/>
        </p:nvGrpSpPr>
        <p:grpSpPr>
          <a:xfrm>
            <a:off x="713057" y="1849378"/>
            <a:ext cx="761767" cy="729896"/>
            <a:chOff x="2657744" y="2337745"/>
            <a:chExt cx="832987" cy="798137"/>
          </a:xfrm>
        </p:grpSpPr>
        <p:sp>
          <p:nvSpPr>
            <p:cNvPr id="8572" name="Google Shape;8572;p7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79"/>
          <p:cNvGrpSpPr/>
          <p:nvPr/>
        </p:nvGrpSpPr>
        <p:grpSpPr>
          <a:xfrm>
            <a:off x="3224022" y="1852584"/>
            <a:ext cx="685569" cy="723586"/>
            <a:chOff x="3398134" y="2057755"/>
            <a:chExt cx="704087" cy="743130"/>
          </a:xfrm>
        </p:grpSpPr>
        <p:grpSp>
          <p:nvGrpSpPr>
            <p:cNvPr id="8579" name="Google Shape;8579;p79"/>
            <p:cNvGrpSpPr/>
            <p:nvPr/>
          </p:nvGrpSpPr>
          <p:grpSpPr>
            <a:xfrm>
              <a:off x="3398134" y="2290183"/>
              <a:ext cx="315300" cy="219900"/>
              <a:chOff x="3398134" y="2290183"/>
              <a:chExt cx="315300" cy="219900"/>
            </a:xfrm>
          </p:grpSpPr>
          <p:sp>
            <p:nvSpPr>
              <p:cNvPr id="8580" name="Google Shape;8580;p7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81" name="Google Shape;8581;p79"/>
              <p:cNvCxnSpPr>
                <a:stCxn id="8580"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582" name="Google Shape;8582;p79"/>
            <p:cNvGrpSpPr/>
            <p:nvPr/>
          </p:nvGrpSpPr>
          <p:grpSpPr>
            <a:xfrm>
              <a:off x="3547823" y="2467358"/>
              <a:ext cx="219900" cy="333527"/>
              <a:chOff x="3547823" y="2467358"/>
              <a:chExt cx="219900" cy="333527"/>
            </a:xfrm>
          </p:grpSpPr>
          <p:sp>
            <p:nvSpPr>
              <p:cNvPr id="8583" name="Google Shape;8583;p7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84" name="Google Shape;8584;p7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585" name="Google Shape;8585;p79"/>
            <p:cNvGrpSpPr/>
            <p:nvPr/>
          </p:nvGrpSpPr>
          <p:grpSpPr>
            <a:xfrm>
              <a:off x="3734138" y="2467358"/>
              <a:ext cx="219900" cy="333527"/>
              <a:chOff x="3734138" y="2467358"/>
              <a:chExt cx="219900" cy="333527"/>
            </a:xfrm>
          </p:grpSpPr>
          <p:sp>
            <p:nvSpPr>
              <p:cNvPr id="8586" name="Google Shape;8586;p7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87" name="Google Shape;8587;p7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588" name="Google Shape;8588;p79"/>
            <p:cNvGrpSpPr/>
            <p:nvPr/>
          </p:nvGrpSpPr>
          <p:grpSpPr>
            <a:xfrm>
              <a:off x="3787560" y="2288011"/>
              <a:ext cx="314661" cy="219900"/>
              <a:chOff x="3787560" y="2288011"/>
              <a:chExt cx="314661" cy="219900"/>
            </a:xfrm>
          </p:grpSpPr>
          <p:sp>
            <p:nvSpPr>
              <p:cNvPr id="8589" name="Google Shape;8589;p7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90" name="Google Shape;8590;p7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591" name="Google Shape;8591;p79"/>
            <p:cNvGrpSpPr/>
            <p:nvPr/>
          </p:nvGrpSpPr>
          <p:grpSpPr>
            <a:xfrm>
              <a:off x="3637290" y="2057755"/>
              <a:ext cx="219900" cy="335499"/>
              <a:chOff x="3637290" y="2057755"/>
              <a:chExt cx="219900" cy="335499"/>
            </a:xfrm>
          </p:grpSpPr>
          <p:sp>
            <p:nvSpPr>
              <p:cNvPr id="8592" name="Google Shape;8592;p7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593" name="Google Shape;8593;p7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594" name="Google Shape;8594;p79"/>
          <p:cNvGrpSpPr/>
          <p:nvPr/>
        </p:nvGrpSpPr>
        <p:grpSpPr>
          <a:xfrm>
            <a:off x="4899244" y="1859280"/>
            <a:ext cx="710153" cy="710153"/>
            <a:chOff x="5007123" y="2079403"/>
            <a:chExt cx="687600" cy="687600"/>
          </a:xfrm>
        </p:grpSpPr>
        <p:sp>
          <p:nvSpPr>
            <p:cNvPr id="8595" name="Google Shape;8595;p7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79"/>
          <p:cNvGrpSpPr/>
          <p:nvPr/>
        </p:nvGrpSpPr>
        <p:grpSpPr>
          <a:xfrm>
            <a:off x="5708681" y="1853787"/>
            <a:ext cx="720998" cy="721183"/>
            <a:chOff x="5797446" y="2063053"/>
            <a:chExt cx="698100" cy="698280"/>
          </a:xfrm>
        </p:grpSpPr>
        <p:sp>
          <p:nvSpPr>
            <p:cNvPr id="8600" name="Google Shape;8600;p7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79"/>
          <p:cNvGrpSpPr/>
          <p:nvPr/>
        </p:nvGrpSpPr>
        <p:grpSpPr>
          <a:xfrm>
            <a:off x="8153828" y="3499392"/>
            <a:ext cx="280585" cy="673164"/>
            <a:chOff x="8075075" y="3754290"/>
            <a:chExt cx="255612" cy="613194"/>
          </a:xfrm>
        </p:grpSpPr>
        <p:grpSp>
          <p:nvGrpSpPr>
            <p:cNvPr id="8605" name="Google Shape;8605;p79"/>
            <p:cNvGrpSpPr/>
            <p:nvPr/>
          </p:nvGrpSpPr>
          <p:grpSpPr>
            <a:xfrm>
              <a:off x="8075075" y="3754290"/>
              <a:ext cx="255612" cy="613194"/>
              <a:chOff x="8075075" y="3754290"/>
              <a:chExt cx="255612" cy="613194"/>
            </a:xfrm>
          </p:grpSpPr>
          <p:sp>
            <p:nvSpPr>
              <p:cNvPr id="8606" name="Google Shape;8606;p7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8" name="Google Shape;8608;p7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79"/>
          <p:cNvGrpSpPr/>
          <p:nvPr/>
        </p:nvGrpSpPr>
        <p:grpSpPr>
          <a:xfrm>
            <a:off x="5270887" y="3488188"/>
            <a:ext cx="470352" cy="683745"/>
            <a:chOff x="1697726" y="3244179"/>
            <a:chExt cx="788124" cy="1146069"/>
          </a:xfrm>
        </p:grpSpPr>
        <p:sp>
          <p:nvSpPr>
            <p:cNvPr id="8610" name="Google Shape;8610;p7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2" name="Google Shape;8612;p79"/>
          <p:cNvSpPr/>
          <p:nvPr/>
        </p:nvSpPr>
        <p:spPr>
          <a:xfrm>
            <a:off x="8128351" y="340219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3" name="Google Shape;8613;p79"/>
          <p:cNvGrpSpPr/>
          <p:nvPr/>
        </p:nvGrpSpPr>
        <p:grpSpPr>
          <a:xfrm>
            <a:off x="5892037" y="3499390"/>
            <a:ext cx="293891" cy="293845"/>
            <a:chOff x="6134814" y="3754290"/>
            <a:chExt cx="293891" cy="293845"/>
          </a:xfrm>
        </p:grpSpPr>
        <p:sp>
          <p:nvSpPr>
            <p:cNvPr id="8614" name="Google Shape;8614;p7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79"/>
          <p:cNvGrpSpPr/>
          <p:nvPr/>
        </p:nvGrpSpPr>
        <p:grpSpPr>
          <a:xfrm>
            <a:off x="5892037" y="3878061"/>
            <a:ext cx="293891" cy="293891"/>
            <a:chOff x="6134814" y="4086186"/>
            <a:chExt cx="293891" cy="293891"/>
          </a:xfrm>
        </p:grpSpPr>
        <p:sp>
          <p:nvSpPr>
            <p:cNvPr id="8617" name="Google Shape;8617;p7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9" name="Google Shape;8619;p79"/>
          <p:cNvSpPr/>
          <p:nvPr/>
        </p:nvSpPr>
        <p:spPr>
          <a:xfrm>
            <a:off x="6930464" y="349858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9"/>
          <p:cNvSpPr/>
          <p:nvPr/>
        </p:nvSpPr>
        <p:spPr>
          <a:xfrm rot="10800000">
            <a:off x="6336727" y="349632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1" name="Google Shape;8621;p79"/>
          <p:cNvGrpSpPr/>
          <p:nvPr/>
        </p:nvGrpSpPr>
        <p:grpSpPr>
          <a:xfrm>
            <a:off x="7817013" y="2706754"/>
            <a:ext cx="622883" cy="621944"/>
            <a:chOff x="1187048" y="238125"/>
            <a:chExt cx="5256397" cy="5248476"/>
          </a:xfrm>
        </p:grpSpPr>
        <p:sp>
          <p:nvSpPr>
            <p:cNvPr id="8622" name="Google Shape;8622;p7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79"/>
          <p:cNvGrpSpPr/>
          <p:nvPr/>
        </p:nvGrpSpPr>
        <p:grpSpPr>
          <a:xfrm>
            <a:off x="2274118" y="2716363"/>
            <a:ext cx="1310987" cy="612407"/>
            <a:chOff x="238125" y="1188750"/>
            <a:chExt cx="7140450" cy="3335550"/>
          </a:xfrm>
        </p:grpSpPr>
        <p:sp>
          <p:nvSpPr>
            <p:cNvPr id="8627" name="Google Shape;8627;p7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79"/>
          <p:cNvGrpSpPr/>
          <p:nvPr/>
        </p:nvGrpSpPr>
        <p:grpSpPr>
          <a:xfrm>
            <a:off x="6599990" y="2706917"/>
            <a:ext cx="1110299" cy="621702"/>
            <a:chOff x="238125" y="1335475"/>
            <a:chExt cx="5418735" cy="3034175"/>
          </a:xfrm>
        </p:grpSpPr>
        <p:sp>
          <p:nvSpPr>
            <p:cNvPr id="8633" name="Google Shape;8633;p7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79"/>
          <p:cNvGrpSpPr/>
          <p:nvPr/>
        </p:nvGrpSpPr>
        <p:grpSpPr>
          <a:xfrm>
            <a:off x="5417649" y="2703814"/>
            <a:ext cx="1074451" cy="627181"/>
            <a:chOff x="5359127" y="2910889"/>
            <a:chExt cx="1097723" cy="640831"/>
          </a:xfrm>
        </p:grpSpPr>
        <p:grpSp>
          <p:nvGrpSpPr>
            <p:cNvPr id="8637" name="Google Shape;8637;p79"/>
            <p:cNvGrpSpPr/>
            <p:nvPr/>
          </p:nvGrpSpPr>
          <p:grpSpPr>
            <a:xfrm>
              <a:off x="5929791" y="3263088"/>
              <a:ext cx="527060" cy="287097"/>
              <a:chOff x="5929791" y="3263088"/>
              <a:chExt cx="527060" cy="287097"/>
            </a:xfrm>
          </p:grpSpPr>
          <p:sp>
            <p:nvSpPr>
              <p:cNvPr id="8638" name="Google Shape;8638;p7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39" name="Google Shape;8639;p7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40" name="Google Shape;8640;p79"/>
            <p:cNvGrpSpPr/>
            <p:nvPr/>
          </p:nvGrpSpPr>
          <p:grpSpPr>
            <a:xfrm>
              <a:off x="5359127" y="3263089"/>
              <a:ext cx="526428" cy="288631"/>
              <a:chOff x="5359127" y="3263089"/>
              <a:chExt cx="526428" cy="288631"/>
            </a:xfrm>
          </p:grpSpPr>
          <p:sp>
            <p:nvSpPr>
              <p:cNvPr id="8641" name="Google Shape;8641;p7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42" name="Google Shape;8642;p7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43" name="Google Shape;8643;p79"/>
            <p:cNvGrpSpPr/>
            <p:nvPr/>
          </p:nvGrpSpPr>
          <p:grpSpPr>
            <a:xfrm>
              <a:off x="5551525" y="2910889"/>
              <a:ext cx="520901" cy="610283"/>
              <a:chOff x="5551525" y="2910889"/>
              <a:chExt cx="520901" cy="610283"/>
            </a:xfrm>
          </p:grpSpPr>
          <p:sp>
            <p:nvSpPr>
              <p:cNvPr id="8644" name="Google Shape;8644;p7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45" name="Google Shape;8645;p7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46" name="Google Shape;8646;p79"/>
            <p:cNvGrpSpPr/>
            <p:nvPr/>
          </p:nvGrpSpPr>
          <p:grpSpPr>
            <a:xfrm>
              <a:off x="5743962" y="2919100"/>
              <a:ext cx="623674" cy="284502"/>
              <a:chOff x="5743962" y="2919100"/>
              <a:chExt cx="623674" cy="284502"/>
            </a:xfrm>
          </p:grpSpPr>
          <p:sp>
            <p:nvSpPr>
              <p:cNvPr id="8647" name="Google Shape;8647;p7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48" name="Google Shape;8648;p7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649" name="Google Shape;8649;p79"/>
          <p:cNvGrpSpPr/>
          <p:nvPr/>
        </p:nvGrpSpPr>
        <p:grpSpPr>
          <a:xfrm>
            <a:off x="7568863" y="1854526"/>
            <a:ext cx="874976" cy="719600"/>
            <a:chOff x="7608988" y="2093194"/>
            <a:chExt cx="817276" cy="672147"/>
          </a:xfrm>
        </p:grpSpPr>
        <p:cxnSp>
          <p:nvCxnSpPr>
            <p:cNvPr id="8650" name="Google Shape;8650;p7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51" name="Google Shape;8651;p7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52" name="Google Shape;8652;p7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53" name="Google Shape;8653;p7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54" name="Google Shape;8654;p7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655" name="Google Shape;8655;p7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656" name="Google Shape;8656;p79"/>
            <p:cNvGrpSpPr/>
            <p:nvPr/>
          </p:nvGrpSpPr>
          <p:grpSpPr>
            <a:xfrm>
              <a:off x="7721175" y="2093194"/>
              <a:ext cx="599587" cy="623846"/>
              <a:chOff x="7721175" y="2093194"/>
              <a:chExt cx="599587" cy="623846"/>
            </a:xfrm>
          </p:grpSpPr>
          <p:grpSp>
            <p:nvGrpSpPr>
              <p:cNvPr id="8657" name="Google Shape;8657;p79"/>
              <p:cNvGrpSpPr/>
              <p:nvPr/>
            </p:nvGrpSpPr>
            <p:grpSpPr>
              <a:xfrm>
                <a:off x="7721175" y="2093194"/>
                <a:ext cx="291605" cy="623846"/>
                <a:chOff x="9405575" y="2061418"/>
                <a:chExt cx="291605" cy="623846"/>
              </a:xfrm>
            </p:grpSpPr>
            <p:sp>
              <p:nvSpPr>
                <p:cNvPr id="8658" name="Google Shape;8658;p7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79"/>
              <p:cNvGrpSpPr/>
              <p:nvPr/>
            </p:nvGrpSpPr>
            <p:grpSpPr>
              <a:xfrm flipH="1">
                <a:off x="8029157" y="2093194"/>
                <a:ext cx="291605" cy="623846"/>
                <a:chOff x="9405575" y="2061418"/>
                <a:chExt cx="291605" cy="623846"/>
              </a:xfrm>
            </p:grpSpPr>
            <p:sp>
              <p:nvSpPr>
                <p:cNvPr id="8666" name="Google Shape;8666;p7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73" name="Google Shape;8673;p79"/>
          <p:cNvGrpSpPr/>
          <p:nvPr/>
        </p:nvGrpSpPr>
        <p:grpSpPr>
          <a:xfrm>
            <a:off x="4013299" y="970929"/>
            <a:ext cx="712557" cy="785901"/>
            <a:chOff x="4206459" y="1191441"/>
            <a:chExt cx="712557" cy="785901"/>
          </a:xfrm>
        </p:grpSpPr>
        <p:sp>
          <p:nvSpPr>
            <p:cNvPr id="8674" name="Google Shape;8674;p7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8" name="Google Shape;8678;p79"/>
            <p:cNvGrpSpPr/>
            <p:nvPr/>
          </p:nvGrpSpPr>
          <p:grpSpPr>
            <a:xfrm>
              <a:off x="4644280" y="1290523"/>
              <a:ext cx="143716" cy="29463"/>
              <a:chOff x="4644280" y="1290523"/>
              <a:chExt cx="143716" cy="29463"/>
            </a:xfrm>
          </p:grpSpPr>
          <p:sp>
            <p:nvSpPr>
              <p:cNvPr id="8679" name="Google Shape;8679;p7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79"/>
            <p:cNvGrpSpPr/>
            <p:nvPr/>
          </p:nvGrpSpPr>
          <p:grpSpPr>
            <a:xfrm>
              <a:off x="4356567" y="1191441"/>
              <a:ext cx="143690" cy="29488"/>
              <a:chOff x="4356567" y="1191441"/>
              <a:chExt cx="143690" cy="29488"/>
            </a:xfrm>
          </p:grpSpPr>
          <p:sp>
            <p:nvSpPr>
              <p:cNvPr id="8684" name="Google Shape;8684;p7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79"/>
            <p:cNvGrpSpPr/>
            <p:nvPr/>
          </p:nvGrpSpPr>
          <p:grpSpPr>
            <a:xfrm>
              <a:off x="4339009" y="1863727"/>
              <a:ext cx="143703" cy="29476"/>
              <a:chOff x="4339009" y="1863727"/>
              <a:chExt cx="143703" cy="29476"/>
            </a:xfrm>
          </p:grpSpPr>
          <p:sp>
            <p:nvSpPr>
              <p:cNvPr id="8689" name="Google Shape;8689;p7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79"/>
            <p:cNvGrpSpPr/>
            <p:nvPr/>
          </p:nvGrpSpPr>
          <p:grpSpPr>
            <a:xfrm>
              <a:off x="4206459" y="1607315"/>
              <a:ext cx="29539" cy="142899"/>
              <a:chOff x="4206459" y="1607315"/>
              <a:chExt cx="29539" cy="142899"/>
            </a:xfrm>
          </p:grpSpPr>
          <p:sp>
            <p:nvSpPr>
              <p:cNvPr id="8694" name="Google Shape;8694;p7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8" name="Google Shape;8698;p7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2" name="Google Shape;8702;p79"/>
            <p:cNvGrpSpPr/>
            <p:nvPr/>
          </p:nvGrpSpPr>
          <p:grpSpPr>
            <a:xfrm>
              <a:off x="4889463" y="1423737"/>
              <a:ext cx="29552" cy="142899"/>
              <a:chOff x="4889463" y="1423737"/>
              <a:chExt cx="29552" cy="142899"/>
            </a:xfrm>
          </p:grpSpPr>
          <p:sp>
            <p:nvSpPr>
              <p:cNvPr id="8703" name="Google Shape;8703;p7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79"/>
            <p:cNvGrpSpPr/>
            <p:nvPr/>
          </p:nvGrpSpPr>
          <p:grpSpPr>
            <a:xfrm>
              <a:off x="4771663" y="1876896"/>
              <a:ext cx="108651" cy="100447"/>
              <a:chOff x="4771663" y="1876896"/>
              <a:chExt cx="108651" cy="100447"/>
            </a:xfrm>
          </p:grpSpPr>
          <p:sp>
            <p:nvSpPr>
              <p:cNvPr id="8708" name="Google Shape;8708;p7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2" name="Google Shape;8712;p79"/>
          <p:cNvGrpSpPr/>
          <p:nvPr/>
        </p:nvGrpSpPr>
        <p:grpSpPr>
          <a:xfrm>
            <a:off x="4008774" y="1854151"/>
            <a:ext cx="791287" cy="720350"/>
            <a:chOff x="267375" y="1071875"/>
            <a:chExt cx="470500" cy="428550"/>
          </a:xfrm>
        </p:grpSpPr>
        <p:sp>
          <p:nvSpPr>
            <p:cNvPr id="8713" name="Google Shape;8713;p7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79"/>
          <p:cNvGrpSpPr/>
          <p:nvPr/>
        </p:nvGrpSpPr>
        <p:grpSpPr>
          <a:xfrm>
            <a:off x="709269" y="3498781"/>
            <a:ext cx="1408444" cy="673166"/>
            <a:chOff x="712664" y="3693287"/>
            <a:chExt cx="1460738" cy="698160"/>
          </a:xfrm>
        </p:grpSpPr>
        <p:grpSp>
          <p:nvGrpSpPr>
            <p:cNvPr id="8722" name="Google Shape;8722;p79"/>
            <p:cNvGrpSpPr/>
            <p:nvPr/>
          </p:nvGrpSpPr>
          <p:grpSpPr>
            <a:xfrm>
              <a:off x="1380079" y="4133090"/>
              <a:ext cx="234048" cy="258099"/>
              <a:chOff x="1380079" y="4133090"/>
              <a:chExt cx="234048" cy="258099"/>
            </a:xfrm>
          </p:grpSpPr>
          <p:sp>
            <p:nvSpPr>
              <p:cNvPr id="8723" name="Google Shape;8723;p7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79"/>
            <p:cNvGrpSpPr/>
            <p:nvPr/>
          </p:nvGrpSpPr>
          <p:grpSpPr>
            <a:xfrm>
              <a:off x="884610" y="3864082"/>
              <a:ext cx="1118566" cy="527275"/>
              <a:chOff x="890961" y="3865463"/>
              <a:chExt cx="1115221" cy="525698"/>
            </a:xfrm>
          </p:grpSpPr>
          <p:sp>
            <p:nvSpPr>
              <p:cNvPr id="8727" name="Google Shape;8727;p7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79"/>
            <p:cNvGrpSpPr/>
            <p:nvPr/>
          </p:nvGrpSpPr>
          <p:grpSpPr>
            <a:xfrm>
              <a:off x="712664" y="3693287"/>
              <a:ext cx="1460738" cy="698160"/>
              <a:chOff x="712664" y="3693025"/>
              <a:chExt cx="1460738" cy="698160"/>
            </a:xfrm>
          </p:grpSpPr>
          <p:sp>
            <p:nvSpPr>
              <p:cNvPr id="8731" name="Google Shape;8731;p7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7" name="Google Shape;8737;p79"/>
          <p:cNvGrpSpPr/>
          <p:nvPr/>
        </p:nvGrpSpPr>
        <p:grpSpPr>
          <a:xfrm>
            <a:off x="3146985" y="970929"/>
            <a:ext cx="795485" cy="738831"/>
            <a:chOff x="3348603" y="1236445"/>
            <a:chExt cx="749256" cy="695894"/>
          </a:xfrm>
        </p:grpSpPr>
        <p:grpSp>
          <p:nvGrpSpPr>
            <p:cNvPr id="8738" name="Google Shape;8738;p79"/>
            <p:cNvGrpSpPr/>
            <p:nvPr/>
          </p:nvGrpSpPr>
          <p:grpSpPr>
            <a:xfrm>
              <a:off x="3583779" y="1236445"/>
              <a:ext cx="293795" cy="285811"/>
              <a:chOff x="3750225" y="1774000"/>
              <a:chExt cx="149575" cy="145525"/>
            </a:xfrm>
          </p:grpSpPr>
          <p:sp>
            <p:nvSpPr>
              <p:cNvPr id="8739" name="Google Shape;8739;p7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79"/>
            <p:cNvGrpSpPr/>
            <p:nvPr/>
          </p:nvGrpSpPr>
          <p:grpSpPr>
            <a:xfrm>
              <a:off x="3775534" y="1462599"/>
              <a:ext cx="322325" cy="285958"/>
              <a:chOff x="3847850" y="1889150"/>
              <a:chExt cx="164100" cy="145600"/>
            </a:xfrm>
          </p:grpSpPr>
          <p:sp>
            <p:nvSpPr>
              <p:cNvPr id="8742" name="Google Shape;8742;p7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79"/>
            <p:cNvGrpSpPr/>
            <p:nvPr/>
          </p:nvGrpSpPr>
          <p:grpSpPr>
            <a:xfrm>
              <a:off x="3545329" y="1646528"/>
              <a:ext cx="293746" cy="285811"/>
              <a:chOff x="3730650" y="1982800"/>
              <a:chExt cx="149550" cy="145525"/>
            </a:xfrm>
          </p:grpSpPr>
          <p:sp>
            <p:nvSpPr>
              <p:cNvPr id="8745" name="Google Shape;8745;p7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79"/>
            <p:cNvGrpSpPr/>
            <p:nvPr/>
          </p:nvGrpSpPr>
          <p:grpSpPr>
            <a:xfrm>
              <a:off x="3348603" y="1415046"/>
              <a:ext cx="294384" cy="284387"/>
              <a:chOff x="3630494" y="1864938"/>
              <a:chExt cx="149875" cy="144800"/>
            </a:xfrm>
          </p:grpSpPr>
          <p:sp>
            <p:nvSpPr>
              <p:cNvPr id="8748" name="Google Shape;8748;p7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0" name="Google Shape;8750;p79"/>
          <p:cNvGrpSpPr/>
          <p:nvPr/>
        </p:nvGrpSpPr>
        <p:grpSpPr>
          <a:xfrm>
            <a:off x="2268512" y="3493825"/>
            <a:ext cx="1324924" cy="678083"/>
            <a:chOff x="2413923" y="3711366"/>
            <a:chExt cx="1374117" cy="703260"/>
          </a:xfrm>
        </p:grpSpPr>
        <p:grpSp>
          <p:nvGrpSpPr>
            <p:cNvPr id="8751" name="Google Shape;8751;p79"/>
            <p:cNvGrpSpPr/>
            <p:nvPr/>
          </p:nvGrpSpPr>
          <p:grpSpPr>
            <a:xfrm>
              <a:off x="2413923" y="3711366"/>
              <a:ext cx="1374117" cy="703260"/>
              <a:chOff x="2413923" y="3711366"/>
              <a:chExt cx="1374117" cy="703260"/>
            </a:xfrm>
          </p:grpSpPr>
          <p:sp>
            <p:nvSpPr>
              <p:cNvPr id="8752" name="Google Shape;8752;p7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3" name="Google Shape;8753;p79"/>
              <p:cNvGrpSpPr/>
              <p:nvPr/>
            </p:nvGrpSpPr>
            <p:grpSpPr>
              <a:xfrm>
                <a:off x="2600284" y="3808654"/>
                <a:ext cx="234506" cy="138009"/>
                <a:chOff x="2600284" y="3808654"/>
                <a:chExt cx="234506" cy="138009"/>
              </a:xfrm>
            </p:grpSpPr>
            <p:sp>
              <p:nvSpPr>
                <p:cNvPr id="8754" name="Google Shape;8754;p7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5" name="Google Shape;8755;p7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56" name="Google Shape;8756;p79"/>
              <p:cNvGrpSpPr/>
              <p:nvPr/>
            </p:nvGrpSpPr>
            <p:grpSpPr>
              <a:xfrm>
                <a:off x="3359659" y="3805664"/>
                <a:ext cx="232294" cy="141000"/>
                <a:chOff x="3359659" y="3805664"/>
                <a:chExt cx="232294" cy="141000"/>
              </a:xfrm>
            </p:grpSpPr>
            <p:sp>
              <p:nvSpPr>
                <p:cNvPr id="8757" name="Google Shape;8757;p7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8" name="Google Shape;8758;p7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59" name="Google Shape;8759;p79"/>
              <p:cNvGrpSpPr/>
              <p:nvPr/>
            </p:nvGrpSpPr>
            <p:grpSpPr>
              <a:xfrm>
                <a:off x="3067316" y="3711366"/>
                <a:ext cx="66900" cy="166809"/>
                <a:chOff x="3067316" y="3711366"/>
                <a:chExt cx="66900" cy="166809"/>
              </a:xfrm>
            </p:grpSpPr>
            <p:sp>
              <p:nvSpPr>
                <p:cNvPr id="8760" name="Google Shape;8760;p7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61" name="Google Shape;8761;p7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62" name="Google Shape;8762;p79"/>
              <p:cNvGrpSpPr/>
              <p:nvPr/>
            </p:nvGrpSpPr>
            <p:grpSpPr>
              <a:xfrm>
                <a:off x="2413923" y="4058666"/>
                <a:ext cx="224119" cy="66900"/>
                <a:chOff x="2413923" y="4058666"/>
                <a:chExt cx="224119" cy="66900"/>
              </a:xfrm>
            </p:grpSpPr>
            <p:sp>
              <p:nvSpPr>
                <p:cNvPr id="8763" name="Google Shape;8763;p7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64" name="Google Shape;8764;p7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65" name="Google Shape;8765;p79"/>
              <p:cNvGrpSpPr/>
              <p:nvPr/>
            </p:nvGrpSpPr>
            <p:grpSpPr>
              <a:xfrm>
                <a:off x="3564643" y="4058666"/>
                <a:ext cx="223397" cy="66900"/>
                <a:chOff x="3564643" y="4058666"/>
                <a:chExt cx="223397" cy="66900"/>
              </a:xfrm>
            </p:grpSpPr>
            <p:sp>
              <p:nvSpPr>
                <p:cNvPr id="8766" name="Google Shape;8766;p7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67" name="Google Shape;8767;p7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768" name="Google Shape;8768;p79"/>
            <p:cNvGrpSpPr/>
            <p:nvPr/>
          </p:nvGrpSpPr>
          <p:grpSpPr>
            <a:xfrm>
              <a:off x="2633353" y="3965763"/>
              <a:ext cx="933975" cy="445687"/>
              <a:chOff x="2633353" y="3965763"/>
              <a:chExt cx="933975" cy="445687"/>
            </a:xfrm>
          </p:grpSpPr>
          <p:sp>
            <p:nvSpPr>
              <p:cNvPr id="8769" name="Google Shape;8769;p7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71" name="Google Shape;8771;p79"/>
          <p:cNvGrpSpPr/>
          <p:nvPr/>
        </p:nvGrpSpPr>
        <p:grpSpPr>
          <a:xfrm>
            <a:off x="6392784" y="1044372"/>
            <a:ext cx="1131087" cy="587383"/>
            <a:chOff x="238125" y="999450"/>
            <a:chExt cx="7140700" cy="3708225"/>
          </a:xfrm>
        </p:grpSpPr>
        <p:sp>
          <p:nvSpPr>
            <p:cNvPr id="8772" name="Google Shape;8772;p7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79"/>
          <p:cNvGrpSpPr/>
          <p:nvPr/>
        </p:nvGrpSpPr>
        <p:grpSpPr>
          <a:xfrm>
            <a:off x="3744234" y="3493867"/>
            <a:ext cx="1375854" cy="678131"/>
            <a:chOff x="3913765" y="3641905"/>
            <a:chExt cx="1522805" cy="750560"/>
          </a:xfrm>
        </p:grpSpPr>
        <p:grpSp>
          <p:nvGrpSpPr>
            <p:cNvPr id="8782" name="Google Shape;8782;p79"/>
            <p:cNvGrpSpPr/>
            <p:nvPr/>
          </p:nvGrpSpPr>
          <p:grpSpPr>
            <a:xfrm>
              <a:off x="3913765" y="3997002"/>
              <a:ext cx="1522805" cy="395463"/>
              <a:chOff x="3913765" y="3997002"/>
              <a:chExt cx="1522805" cy="395463"/>
            </a:xfrm>
          </p:grpSpPr>
          <p:grpSp>
            <p:nvGrpSpPr>
              <p:cNvPr id="8783" name="Google Shape;8783;p79"/>
              <p:cNvGrpSpPr/>
              <p:nvPr/>
            </p:nvGrpSpPr>
            <p:grpSpPr>
              <a:xfrm>
                <a:off x="3913765" y="4138659"/>
                <a:ext cx="507602" cy="253806"/>
                <a:chOff x="3913765" y="4138659"/>
                <a:chExt cx="507602" cy="253806"/>
              </a:xfrm>
            </p:grpSpPr>
            <p:sp>
              <p:nvSpPr>
                <p:cNvPr id="8784" name="Google Shape;8784;p7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786" name="Google Shape;8786;p79"/>
              <p:cNvGrpSpPr/>
              <p:nvPr/>
            </p:nvGrpSpPr>
            <p:grpSpPr>
              <a:xfrm>
                <a:off x="4421361" y="3997002"/>
                <a:ext cx="507618" cy="395463"/>
                <a:chOff x="4421361" y="3997002"/>
                <a:chExt cx="507618" cy="395463"/>
              </a:xfrm>
            </p:grpSpPr>
            <p:sp>
              <p:nvSpPr>
                <p:cNvPr id="8787" name="Google Shape;8787;p7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79"/>
              <p:cNvGrpSpPr/>
              <p:nvPr/>
            </p:nvGrpSpPr>
            <p:grpSpPr>
              <a:xfrm>
                <a:off x="4928973" y="4189418"/>
                <a:ext cx="507596" cy="203047"/>
                <a:chOff x="4928973" y="4189418"/>
                <a:chExt cx="507596" cy="203047"/>
              </a:xfrm>
            </p:grpSpPr>
            <p:sp>
              <p:nvSpPr>
                <p:cNvPr id="8790" name="Google Shape;8790;p7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2" name="Google Shape;8792;p79"/>
            <p:cNvGrpSpPr/>
            <p:nvPr/>
          </p:nvGrpSpPr>
          <p:grpSpPr>
            <a:xfrm>
              <a:off x="4482186" y="3641905"/>
              <a:ext cx="397605" cy="349784"/>
              <a:chOff x="2906375" y="1159725"/>
              <a:chExt cx="1860575" cy="1636800"/>
            </a:xfrm>
          </p:grpSpPr>
          <p:sp>
            <p:nvSpPr>
              <p:cNvPr id="8793" name="Google Shape;8793;p7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7" name="Google Shape;8797;p79"/>
          <p:cNvGrpSpPr/>
          <p:nvPr/>
        </p:nvGrpSpPr>
        <p:grpSpPr>
          <a:xfrm>
            <a:off x="6528943" y="1853793"/>
            <a:ext cx="940737" cy="721067"/>
            <a:chOff x="6599718" y="2068734"/>
            <a:chExt cx="940737" cy="721067"/>
          </a:xfrm>
        </p:grpSpPr>
        <p:sp>
          <p:nvSpPr>
            <p:cNvPr id="8798" name="Google Shape;8798;p7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4" name="Google Shape;8804;p79"/>
            <p:cNvGrpSpPr/>
            <p:nvPr/>
          </p:nvGrpSpPr>
          <p:grpSpPr>
            <a:xfrm>
              <a:off x="6836957" y="2068734"/>
              <a:ext cx="461892" cy="721067"/>
              <a:chOff x="6836957" y="2068734"/>
              <a:chExt cx="461892" cy="721067"/>
            </a:xfrm>
          </p:grpSpPr>
          <p:sp>
            <p:nvSpPr>
              <p:cNvPr id="8805" name="Google Shape;8805;p7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1" name="Google Shape;8811;p79"/>
              <p:cNvGrpSpPr/>
              <p:nvPr/>
            </p:nvGrpSpPr>
            <p:grpSpPr>
              <a:xfrm>
                <a:off x="6836957" y="2068734"/>
                <a:ext cx="461892" cy="721067"/>
                <a:chOff x="6836957" y="2068734"/>
                <a:chExt cx="461892" cy="721067"/>
              </a:xfrm>
            </p:grpSpPr>
            <p:sp>
              <p:nvSpPr>
                <p:cNvPr id="8812" name="Google Shape;8812;p7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19" name="Google Shape;8819;p79"/>
          <p:cNvGrpSpPr/>
          <p:nvPr/>
        </p:nvGrpSpPr>
        <p:grpSpPr>
          <a:xfrm>
            <a:off x="2412262" y="1858139"/>
            <a:ext cx="712577" cy="712374"/>
            <a:chOff x="2559249" y="2069323"/>
            <a:chExt cx="685566" cy="685634"/>
          </a:xfrm>
        </p:grpSpPr>
        <p:sp>
          <p:nvSpPr>
            <p:cNvPr id="8820" name="Google Shape;8820;p7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79"/>
          <p:cNvGrpSpPr/>
          <p:nvPr/>
        </p:nvGrpSpPr>
        <p:grpSpPr>
          <a:xfrm>
            <a:off x="7594699" y="970929"/>
            <a:ext cx="845645" cy="711911"/>
            <a:chOff x="951975" y="315800"/>
            <a:chExt cx="5860325" cy="4933550"/>
          </a:xfrm>
        </p:grpSpPr>
        <p:sp>
          <p:nvSpPr>
            <p:cNvPr id="8834" name="Google Shape;8834;p7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79"/>
          <p:cNvGrpSpPr/>
          <p:nvPr/>
        </p:nvGrpSpPr>
        <p:grpSpPr>
          <a:xfrm>
            <a:off x="3691828" y="2707037"/>
            <a:ext cx="1617932" cy="621724"/>
            <a:chOff x="3862800" y="3038525"/>
            <a:chExt cx="1329006" cy="510698"/>
          </a:xfrm>
        </p:grpSpPr>
        <p:sp>
          <p:nvSpPr>
            <p:cNvPr id="8843" name="Google Shape;8843;p7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5" name="Google Shape;8845;p79"/>
            <p:cNvGrpSpPr/>
            <p:nvPr/>
          </p:nvGrpSpPr>
          <p:grpSpPr>
            <a:xfrm>
              <a:off x="3967075" y="3040337"/>
              <a:ext cx="1019927" cy="402126"/>
              <a:chOff x="3967075" y="3040337"/>
              <a:chExt cx="1019927" cy="402126"/>
            </a:xfrm>
          </p:grpSpPr>
          <p:sp>
            <p:nvSpPr>
              <p:cNvPr id="8846" name="Google Shape;8846;p7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79"/>
            <p:cNvGrpSpPr/>
            <p:nvPr/>
          </p:nvGrpSpPr>
          <p:grpSpPr>
            <a:xfrm>
              <a:off x="4186700" y="3040337"/>
              <a:ext cx="390475" cy="183289"/>
              <a:chOff x="4186700" y="3040337"/>
              <a:chExt cx="390475" cy="183289"/>
            </a:xfrm>
          </p:grpSpPr>
          <p:sp>
            <p:nvSpPr>
              <p:cNvPr id="8849" name="Google Shape;8849;p7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79"/>
            <p:cNvGrpSpPr/>
            <p:nvPr/>
          </p:nvGrpSpPr>
          <p:grpSpPr>
            <a:xfrm>
              <a:off x="4073727" y="3040337"/>
              <a:ext cx="697794" cy="296263"/>
              <a:chOff x="4073727" y="3040337"/>
              <a:chExt cx="697794" cy="296263"/>
            </a:xfrm>
          </p:grpSpPr>
          <p:sp>
            <p:nvSpPr>
              <p:cNvPr id="8852" name="Google Shape;8852;p7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79"/>
            <p:cNvGrpSpPr/>
            <p:nvPr/>
          </p:nvGrpSpPr>
          <p:grpSpPr>
            <a:xfrm>
              <a:off x="3862800" y="3038525"/>
              <a:ext cx="1329006" cy="510698"/>
              <a:chOff x="3862800" y="3038525"/>
              <a:chExt cx="1329006" cy="510698"/>
            </a:xfrm>
          </p:grpSpPr>
          <p:sp>
            <p:nvSpPr>
              <p:cNvPr id="8855" name="Google Shape;8855;p7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7" name="Google Shape;8857;p79"/>
          <p:cNvGrpSpPr/>
          <p:nvPr/>
        </p:nvGrpSpPr>
        <p:grpSpPr>
          <a:xfrm>
            <a:off x="700150" y="970929"/>
            <a:ext cx="883205" cy="775176"/>
            <a:chOff x="649648" y="271400"/>
            <a:chExt cx="6215377" cy="5455143"/>
          </a:xfrm>
        </p:grpSpPr>
        <p:sp>
          <p:nvSpPr>
            <p:cNvPr id="8858" name="Google Shape;8858;p7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79"/>
          <p:cNvGrpSpPr/>
          <p:nvPr/>
        </p:nvGrpSpPr>
        <p:grpSpPr>
          <a:xfrm>
            <a:off x="2308452" y="970929"/>
            <a:ext cx="767704" cy="815489"/>
            <a:chOff x="2499700" y="1135950"/>
            <a:chExt cx="732402" cy="777990"/>
          </a:xfrm>
        </p:grpSpPr>
        <p:grpSp>
          <p:nvGrpSpPr>
            <p:cNvPr id="8871" name="Google Shape;8871;p79"/>
            <p:cNvGrpSpPr/>
            <p:nvPr/>
          </p:nvGrpSpPr>
          <p:grpSpPr>
            <a:xfrm>
              <a:off x="2499700" y="1135950"/>
              <a:ext cx="732402" cy="694705"/>
              <a:chOff x="2499700" y="1135950"/>
              <a:chExt cx="732402" cy="694705"/>
            </a:xfrm>
          </p:grpSpPr>
          <p:sp>
            <p:nvSpPr>
              <p:cNvPr id="8872" name="Google Shape;8872;p7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79"/>
            <p:cNvGrpSpPr/>
            <p:nvPr/>
          </p:nvGrpSpPr>
          <p:grpSpPr>
            <a:xfrm>
              <a:off x="2517909" y="1188726"/>
              <a:ext cx="702702" cy="725214"/>
              <a:chOff x="2517909" y="1188726"/>
              <a:chExt cx="702702" cy="725214"/>
            </a:xfrm>
          </p:grpSpPr>
          <p:sp>
            <p:nvSpPr>
              <p:cNvPr id="8900" name="Google Shape;8900;p7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5" name="Google Shape;8905;p79"/>
          <p:cNvGrpSpPr/>
          <p:nvPr/>
        </p:nvGrpSpPr>
        <p:grpSpPr>
          <a:xfrm>
            <a:off x="1654184" y="970929"/>
            <a:ext cx="583439" cy="870229"/>
            <a:chOff x="1716825" y="1121550"/>
            <a:chExt cx="622800" cy="928938"/>
          </a:xfrm>
        </p:grpSpPr>
        <p:grpSp>
          <p:nvGrpSpPr>
            <p:cNvPr id="8906" name="Google Shape;8906;p79"/>
            <p:cNvGrpSpPr/>
            <p:nvPr/>
          </p:nvGrpSpPr>
          <p:grpSpPr>
            <a:xfrm>
              <a:off x="1716825" y="1121550"/>
              <a:ext cx="622800" cy="928938"/>
              <a:chOff x="1716825" y="1121550"/>
              <a:chExt cx="622800" cy="928938"/>
            </a:xfrm>
          </p:grpSpPr>
          <p:cxnSp>
            <p:nvCxnSpPr>
              <p:cNvPr id="8907" name="Google Shape;8907;p7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908" name="Google Shape;8908;p7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79"/>
            <p:cNvGrpSpPr/>
            <p:nvPr/>
          </p:nvGrpSpPr>
          <p:grpSpPr>
            <a:xfrm>
              <a:off x="1768050" y="1172775"/>
              <a:ext cx="520200" cy="832000"/>
              <a:chOff x="1768050" y="1172775"/>
              <a:chExt cx="520200" cy="832000"/>
            </a:xfrm>
          </p:grpSpPr>
          <p:cxnSp>
            <p:nvCxnSpPr>
              <p:cNvPr id="8910" name="Google Shape;8910;p7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911" name="Google Shape;8911;p7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79"/>
            <p:cNvGrpSpPr/>
            <p:nvPr/>
          </p:nvGrpSpPr>
          <p:grpSpPr>
            <a:xfrm>
              <a:off x="1820100" y="1225475"/>
              <a:ext cx="416400" cy="729575"/>
              <a:chOff x="1820100" y="1225475"/>
              <a:chExt cx="416400" cy="729575"/>
            </a:xfrm>
          </p:grpSpPr>
          <p:cxnSp>
            <p:nvCxnSpPr>
              <p:cNvPr id="8913" name="Google Shape;8913;p7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914" name="Google Shape;8914;p7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79"/>
            <p:cNvGrpSpPr/>
            <p:nvPr/>
          </p:nvGrpSpPr>
          <p:grpSpPr>
            <a:xfrm>
              <a:off x="1874250" y="1278825"/>
              <a:ext cx="308100" cy="605275"/>
              <a:chOff x="1874250" y="1278825"/>
              <a:chExt cx="308100" cy="605275"/>
            </a:xfrm>
          </p:grpSpPr>
          <p:cxnSp>
            <p:nvCxnSpPr>
              <p:cNvPr id="8916" name="Google Shape;8916;p7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917" name="Google Shape;8917;p7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8" name="Google Shape;8918;p7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79"/>
          <p:cNvGrpSpPr/>
          <p:nvPr/>
        </p:nvGrpSpPr>
        <p:grpSpPr>
          <a:xfrm>
            <a:off x="1574007" y="1857250"/>
            <a:ext cx="739072" cy="714152"/>
            <a:chOff x="4334725" y="1355875"/>
            <a:chExt cx="3106650" cy="3001900"/>
          </a:xfrm>
        </p:grpSpPr>
        <p:grpSp>
          <p:nvGrpSpPr>
            <p:cNvPr id="8920" name="Google Shape;8920;p79"/>
            <p:cNvGrpSpPr/>
            <p:nvPr/>
          </p:nvGrpSpPr>
          <p:grpSpPr>
            <a:xfrm>
              <a:off x="4516050" y="1724875"/>
              <a:ext cx="2693725" cy="2632900"/>
              <a:chOff x="4516050" y="1724875"/>
              <a:chExt cx="2693725" cy="2632900"/>
            </a:xfrm>
          </p:grpSpPr>
          <p:sp>
            <p:nvSpPr>
              <p:cNvPr id="8921" name="Google Shape;8921;p7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79"/>
            <p:cNvGrpSpPr/>
            <p:nvPr/>
          </p:nvGrpSpPr>
          <p:grpSpPr>
            <a:xfrm>
              <a:off x="4334725" y="1355875"/>
              <a:ext cx="3106650" cy="2709650"/>
              <a:chOff x="4334725" y="1355875"/>
              <a:chExt cx="3106650" cy="2709650"/>
            </a:xfrm>
          </p:grpSpPr>
          <p:sp>
            <p:nvSpPr>
              <p:cNvPr id="8925" name="Google Shape;8925;p7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8" name="Google Shape;8928;p79"/>
          <p:cNvGrpSpPr/>
          <p:nvPr/>
        </p:nvGrpSpPr>
        <p:grpSpPr>
          <a:xfrm>
            <a:off x="7690956" y="3488021"/>
            <a:ext cx="312074" cy="684173"/>
            <a:chOff x="7645573" y="3754300"/>
            <a:chExt cx="293855" cy="644170"/>
          </a:xfrm>
        </p:grpSpPr>
        <p:sp>
          <p:nvSpPr>
            <p:cNvPr id="8929" name="Google Shape;8929;p7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79"/>
          <p:cNvGrpSpPr/>
          <p:nvPr/>
        </p:nvGrpSpPr>
        <p:grpSpPr>
          <a:xfrm>
            <a:off x="5612944" y="970929"/>
            <a:ext cx="709011" cy="739359"/>
            <a:chOff x="5830645" y="1256617"/>
            <a:chExt cx="530340" cy="553040"/>
          </a:xfrm>
        </p:grpSpPr>
        <p:grpSp>
          <p:nvGrpSpPr>
            <p:cNvPr id="8932" name="Google Shape;8932;p79"/>
            <p:cNvGrpSpPr/>
            <p:nvPr/>
          </p:nvGrpSpPr>
          <p:grpSpPr>
            <a:xfrm>
              <a:off x="5830645" y="1256617"/>
              <a:ext cx="259743" cy="269909"/>
              <a:chOff x="5830645" y="1256617"/>
              <a:chExt cx="259743" cy="269909"/>
            </a:xfrm>
          </p:grpSpPr>
          <p:sp>
            <p:nvSpPr>
              <p:cNvPr id="8933" name="Google Shape;8933;p7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79"/>
            <p:cNvGrpSpPr/>
            <p:nvPr/>
          </p:nvGrpSpPr>
          <p:grpSpPr>
            <a:xfrm>
              <a:off x="6101293" y="1256617"/>
              <a:ext cx="259692" cy="269909"/>
              <a:chOff x="6101293" y="1256617"/>
              <a:chExt cx="259692" cy="269909"/>
            </a:xfrm>
          </p:grpSpPr>
          <p:sp>
            <p:nvSpPr>
              <p:cNvPr id="8936" name="Google Shape;8936;p7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79"/>
            <p:cNvGrpSpPr/>
            <p:nvPr/>
          </p:nvGrpSpPr>
          <p:grpSpPr>
            <a:xfrm>
              <a:off x="5830645" y="1539749"/>
              <a:ext cx="259692" cy="269909"/>
              <a:chOff x="5830645" y="1539749"/>
              <a:chExt cx="259692" cy="269909"/>
            </a:xfrm>
          </p:grpSpPr>
          <p:sp>
            <p:nvSpPr>
              <p:cNvPr id="8939" name="Google Shape;8939;p7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79"/>
            <p:cNvGrpSpPr/>
            <p:nvPr/>
          </p:nvGrpSpPr>
          <p:grpSpPr>
            <a:xfrm>
              <a:off x="6101293" y="1539749"/>
              <a:ext cx="259692" cy="269909"/>
              <a:chOff x="6101293" y="1539749"/>
              <a:chExt cx="259692" cy="269909"/>
            </a:xfrm>
          </p:grpSpPr>
          <p:sp>
            <p:nvSpPr>
              <p:cNvPr id="8942" name="Google Shape;8942;p7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4" name="Google Shape;8944;p7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79"/>
          <p:cNvGrpSpPr/>
          <p:nvPr/>
        </p:nvGrpSpPr>
        <p:grpSpPr>
          <a:xfrm>
            <a:off x="714438" y="2707044"/>
            <a:ext cx="1452955" cy="621360"/>
            <a:chOff x="732422" y="2990152"/>
            <a:chExt cx="1337773" cy="572102"/>
          </a:xfrm>
        </p:grpSpPr>
        <p:sp>
          <p:nvSpPr>
            <p:cNvPr id="8946" name="Google Shape;8946;p7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5" name="Shape 8955"/>
        <p:cNvGrpSpPr/>
        <p:nvPr/>
      </p:nvGrpSpPr>
      <p:grpSpPr>
        <a:xfrm>
          <a:off x="0" y="0"/>
          <a:ext cx="0" cy="0"/>
          <a:chOff x="0" y="0"/>
          <a:chExt cx="0" cy="0"/>
        </a:xfrm>
      </p:grpSpPr>
      <p:grpSp>
        <p:nvGrpSpPr>
          <p:cNvPr id="8956" name="Google Shape;8956;p80"/>
          <p:cNvGrpSpPr/>
          <p:nvPr/>
        </p:nvGrpSpPr>
        <p:grpSpPr>
          <a:xfrm>
            <a:off x="708575" y="965865"/>
            <a:ext cx="1636117" cy="1526144"/>
            <a:chOff x="729238" y="1179665"/>
            <a:chExt cx="1636117" cy="1526144"/>
          </a:xfrm>
        </p:grpSpPr>
        <p:grpSp>
          <p:nvGrpSpPr>
            <p:cNvPr id="8957" name="Google Shape;8957;p80"/>
            <p:cNvGrpSpPr/>
            <p:nvPr/>
          </p:nvGrpSpPr>
          <p:grpSpPr>
            <a:xfrm>
              <a:off x="729238" y="1179665"/>
              <a:ext cx="80700" cy="1526144"/>
              <a:chOff x="729238" y="1179665"/>
              <a:chExt cx="80700" cy="1526144"/>
            </a:xfrm>
          </p:grpSpPr>
          <p:sp>
            <p:nvSpPr>
              <p:cNvPr id="8958" name="Google Shape;8958;p8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80"/>
            <p:cNvGrpSpPr/>
            <p:nvPr/>
          </p:nvGrpSpPr>
          <p:grpSpPr>
            <a:xfrm>
              <a:off x="903098" y="1179665"/>
              <a:ext cx="80700" cy="1526144"/>
              <a:chOff x="903098" y="1179665"/>
              <a:chExt cx="80700" cy="1526144"/>
            </a:xfrm>
          </p:grpSpPr>
          <p:sp>
            <p:nvSpPr>
              <p:cNvPr id="8969" name="Google Shape;8969;p8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80"/>
            <p:cNvGrpSpPr/>
            <p:nvPr/>
          </p:nvGrpSpPr>
          <p:grpSpPr>
            <a:xfrm>
              <a:off x="1076958" y="1179665"/>
              <a:ext cx="80700" cy="1526144"/>
              <a:chOff x="1076958" y="1179665"/>
              <a:chExt cx="80700" cy="1526144"/>
            </a:xfrm>
          </p:grpSpPr>
          <p:sp>
            <p:nvSpPr>
              <p:cNvPr id="8980" name="Google Shape;8980;p8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80"/>
            <p:cNvGrpSpPr/>
            <p:nvPr/>
          </p:nvGrpSpPr>
          <p:grpSpPr>
            <a:xfrm>
              <a:off x="1247707" y="1179665"/>
              <a:ext cx="80700" cy="1526144"/>
              <a:chOff x="1247707" y="1179665"/>
              <a:chExt cx="80700" cy="1526144"/>
            </a:xfrm>
          </p:grpSpPr>
          <p:sp>
            <p:nvSpPr>
              <p:cNvPr id="8991" name="Google Shape;8991;p8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80"/>
            <p:cNvGrpSpPr/>
            <p:nvPr/>
          </p:nvGrpSpPr>
          <p:grpSpPr>
            <a:xfrm>
              <a:off x="1421567" y="1179665"/>
              <a:ext cx="80700" cy="1526144"/>
              <a:chOff x="1421567" y="1179665"/>
              <a:chExt cx="80700" cy="1526144"/>
            </a:xfrm>
          </p:grpSpPr>
          <p:sp>
            <p:nvSpPr>
              <p:cNvPr id="9002" name="Google Shape;9002;p8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80"/>
            <p:cNvGrpSpPr/>
            <p:nvPr/>
          </p:nvGrpSpPr>
          <p:grpSpPr>
            <a:xfrm>
              <a:off x="1592327" y="1179665"/>
              <a:ext cx="80700" cy="1526144"/>
              <a:chOff x="1592327" y="1179665"/>
              <a:chExt cx="80700" cy="1526144"/>
            </a:xfrm>
          </p:grpSpPr>
          <p:sp>
            <p:nvSpPr>
              <p:cNvPr id="9013" name="Google Shape;9013;p8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80"/>
            <p:cNvGrpSpPr/>
            <p:nvPr/>
          </p:nvGrpSpPr>
          <p:grpSpPr>
            <a:xfrm>
              <a:off x="1766187" y="1179665"/>
              <a:ext cx="80700" cy="1526144"/>
              <a:chOff x="1766187" y="1179665"/>
              <a:chExt cx="80700" cy="1526144"/>
            </a:xfrm>
          </p:grpSpPr>
          <p:sp>
            <p:nvSpPr>
              <p:cNvPr id="9024" name="Google Shape;9024;p8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80"/>
            <p:cNvGrpSpPr/>
            <p:nvPr/>
          </p:nvGrpSpPr>
          <p:grpSpPr>
            <a:xfrm>
              <a:off x="1936935" y="1179665"/>
              <a:ext cx="80700" cy="1526144"/>
              <a:chOff x="1936935" y="1179665"/>
              <a:chExt cx="80700" cy="1526144"/>
            </a:xfrm>
          </p:grpSpPr>
          <p:sp>
            <p:nvSpPr>
              <p:cNvPr id="9035" name="Google Shape;9035;p8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80"/>
            <p:cNvGrpSpPr/>
            <p:nvPr/>
          </p:nvGrpSpPr>
          <p:grpSpPr>
            <a:xfrm>
              <a:off x="2110795" y="1179665"/>
              <a:ext cx="80700" cy="1526144"/>
              <a:chOff x="2110795" y="1179665"/>
              <a:chExt cx="80700" cy="1526144"/>
            </a:xfrm>
          </p:grpSpPr>
          <p:sp>
            <p:nvSpPr>
              <p:cNvPr id="9046" name="Google Shape;9046;p8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80"/>
            <p:cNvGrpSpPr/>
            <p:nvPr/>
          </p:nvGrpSpPr>
          <p:grpSpPr>
            <a:xfrm>
              <a:off x="2284655" y="1179665"/>
              <a:ext cx="80700" cy="1526144"/>
              <a:chOff x="2284655" y="1179665"/>
              <a:chExt cx="80700" cy="1526144"/>
            </a:xfrm>
          </p:grpSpPr>
          <p:sp>
            <p:nvSpPr>
              <p:cNvPr id="9057" name="Google Shape;9057;p8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67" name="Google Shape;9067;p80"/>
          <p:cNvGrpSpPr/>
          <p:nvPr/>
        </p:nvGrpSpPr>
        <p:grpSpPr>
          <a:xfrm>
            <a:off x="2603242" y="985003"/>
            <a:ext cx="1364248" cy="1102133"/>
            <a:chOff x="2623904" y="1198803"/>
            <a:chExt cx="1364248" cy="1102133"/>
          </a:xfrm>
        </p:grpSpPr>
        <p:grpSp>
          <p:nvGrpSpPr>
            <p:cNvPr id="9068" name="Google Shape;9068;p80"/>
            <p:cNvGrpSpPr/>
            <p:nvPr/>
          </p:nvGrpSpPr>
          <p:grpSpPr>
            <a:xfrm>
              <a:off x="2623907" y="1198803"/>
              <a:ext cx="1364245" cy="273000"/>
              <a:chOff x="2623907" y="1198803"/>
              <a:chExt cx="1364245" cy="273000"/>
            </a:xfrm>
          </p:grpSpPr>
          <p:sp>
            <p:nvSpPr>
              <p:cNvPr id="9069" name="Google Shape;9069;p8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4" name="Google Shape;9074;p80"/>
            <p:cNvGrpSpPr/>
            <p:nvPr/>
          </p:nvGrpSpPr>
          <p:grpSpPr>
            <a:xfrm>
              <a:off x="2623904" y="1476964"/>
              <a:ext cx="1364245" cy="273000"/>
              <a:chOff x="2623904" y="1476964"/>
              <a:chExt cx="1364245" cy="273000"/>
            </a:xfrm>
          </p:grpSpPr>
          <p:sp>
            <p:nvSpPr>
              <p:cNvPr id="9075" name="Google Shape;9075;p8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80"/>
            <p:cNvGrpSpPr/>
            <p:nvPr/>
          </p:nvGrpSpPr>
          <p:grpSpPr>
            <a:xfrm>
              <a:off x="2623907" y="1749775"/>
              <a:ext cx="1364245" cy="273000"/>
              <a:chOff x="2623907" y="1749775"/>
              <a:chExt cx="1364245" cy="273000"/>
            </a:xfrm>
          </p:grpSpPr>
          <p:sp>
            <p:nvSpPr>
              <p:cNvPr id="9081" name="Google Shape;9081;p8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80"/>
            <p:cNvGrpSpPr/>
            <p:nvPr/>
          </p:nvGrpSpPr>
          <p:grpSpPr>
            <a:xfrm>
              <a:off x="2623904" y="2027936"/>
              <a:ext cx="1364245" cy="273000"/>
              <a:chOff x="2623904" y="2027936"/>
              <a:chExt cx="1364245" cy="273000"/>
            </a:xfrm>
          </p:grpSpPr>
          <p:sp>
            <p:nvSpPr>
              <p:cNvPr id="9087" name="Google Shape;9087;p8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2" name="Google Shape;9092;p80"/>
          <p:cNvGrpSpPr/>
          <p:nvPr/>
        </p:nvGrpSpPr>
        <p:grpSpPr>
          <a:xfrm>
            <a:off x="2592703" y="2444186"/>
            <a:ext cx="1387541" cy="159124"/>
            <a:chOff x="3200660" y="2180272"/>
            <a:chExt cx="2563824" cy="378237"/>
          </a:xfrm>
        </p:grpSpPr>
        <p:sp>
          <p:nvSpPr>
            <p:cNvPr id="9093" name="Google Shape;9093;p8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80"/>
          <p:cNvGrpSpPr/>
          <p:nvPr/>
        </p:nvGrpSpPr>
        <p:grpSpPr>
          <a:xfrm>
            <a:off x="2589227" y="2722011"/>
            <a:ext cx="1390502" cy="159625"/>
            <a:chOff x="3530150" y="2790075"/>
            <a:chExt cx="1962600" cy="225300"/>
          </a:xfrm>
        </p:grpSpPr>
        <p:sp>
          <p:nvSpPr>
            <p:cNvPr id="9112" name="Google Shape;9112;p8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80"/>
          <p:cNvGrpSpPr/>
          <p:nvPr/>
        </p:nvGrpSpPr>
        <p:grpSpPr>
          <a:xfrm>
            <a:off x="2589880" y="3000337"/>
            <a:ext cx="1411629" cy="153761"/>
            <a:chOff x="3558802" y="4011427"/>
            <a:chExt cx="1866000" cy="111300"/>
          </a:xfrm>
        </p:grpSpPr>
        <p:sp>
          <p:nvSpPr>
            <p:cNvPr id="9115" name="Google Shape;9115;p8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80"/>
          <p:cNvGrpSpPr/>
          <p:nvPr/>
        </p:nvGrpSpPr>
        <p:grpSpPr>
          <a:xfrm>
            <a:off x="2589573" y="2205736"/>
            <a:ext cx="1383503" cy="119749"/>
            <a:chOff x="3465975" y="2270276"/>
            <a:chExt cx="1986364" cy="171929"/>
          </a:xfrm>
        </p:grpSpPr>
        <p:sp>
          <p:nvSpPr>
            <p:cNvPr id="9118" name="Google Shape;9118;p8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80"/>
          <p:cNvGrpSpPr/>
          <p:nvPr/>
        </p:nvGrpSpPr>
        <p:grpSpPr>
          <a:xfrm>
            <a:off x="2600580" y="3569387"/>
            <a:ext cx="1369531" cy="195460"/>
            <a:chOff x="723300" y="4253549"/>
            <a:chExt cx="2276482" cy="324900"/>
          </a:xfrm>
        </p:grpSpPr>
        <p:sp>
          <p:nvSpPr>
            <p:cNvPr id="9127" name="Google Shape;9127;p8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80"/>
          <p:cNvGrpSpPr/>
          <p:nvPr/>
        </p:nvGrpSpPr>
        <p:grpSpPr>
          <a:xfrm>
            <a:off x="2590141" y="3270567"/>
            <a:ext cx="1389066" cy="180119"/>
            <a:chOff x="705948" y="3788465"/>
            <a:chExt cx="2308953" cy="299400"/>
          </a:xfrm>
        </p:grpSpPr>
        <p:sp>
          <p:nvSpPr>
            <p:cNvPr id="9133" name="Google Shape;9133;p8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80"/>
          <p:cNvGrpSpPr/>
          <p:nvPr/>
        </p:nvGrpSpPr>
        <p:grpSpPr>
          <a:xfrm>
            <a:off x="2638078" y="3883547"/>
            <a:ext cx="1304609" cy="294074"/>
            <a:chOff x="2658741" y="4097347"/>
            <a:chExt cx="1304609" cy="294074"/>
          </a:xfrm>
        </p:grpSpPr>
        <p:grpSp>
          <p:nvGrpSpPr>
            <p:cNvPr id="9139" name="Google Shape;9139;p80"/>
            <p:cNvGrpSpPr/>
            <p:nvPr/>
          </p:nvGrpSpPr>
          <p:grpSpPr>
            <a:xfrm>
              <a:off x="2658741" y="4097347"/>
              <a:ext cx="118572" cy="294074"/>
              <a:chOff x="3343310" y="4475555"/>
              <a:chExt cx="127717" cy="316753"/>
            </a:xfrm>
          </p:grpSpPr>
          <p:sp>
            <p:nvSpPr>
              <p:cNvPr id="9140" name="Google Shape;9140;p8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80"/>
            <p:cNvGrpSpPr/>
            <p:nvPr/>
          </p:nvGrpSpPr>
          <p:grpSpPr>
            <a:xfrm>
              <a:off x="3815519" y="4098388"/>
              <a:ext cx="147831" cy="291991"/>
              <a:chOff x="3527539" y="4476677"/>
              <a:chExt cx="159232" cy="314510"/>
            </a:xfrm>
          </p:grpSpPr>
          <p:sp>
            <p:nvSpPr>
              <p:cNvPr id="9143" name="Google Shape;9143;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80"/>
            <p:cNvGrpSpPr/>
            <p:nvPr/>
          </p:nvGrpSpPr>
          <p:grpSpPr>
            <a:xfrm>
              <a:off x="3511696" y="4098388"/>
              <a:ext cx="147831" cy="291991"/>
              <a:chOff x="3527539" y="4476677"/>
              <a:chExt cx="159232" cy="314510"/>
            </a:xfrm>
          </p:grpSpPr>
          <p:sp>
            <p:nvSpPr>
              <p:cNvPr id="9146" name="Google Shape;9146;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80"/>
            <p:cNvGrpSpPr/>
            <p:nvPr/>
          </p:nvGrpSpPr>
          <p:grpSpPr>
            <a:xfrm>
              <a:off x="3207874" y="4098388"/>
              <a:ext cx="147831" cy="291991"/>
              <a:chOff x="3527539" y="4476677"/>
              <a:chExt cx="159232" cy="314510"/>
            </a:xfrm>
          </p:grpSpPr>
          <p:sp>
            <p:nvSpPr>
              <p:cNvPr id="9149" name="Google Shape;9149;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80"/>
            <p:cNvGrpSpPr/>
            <p:nvPr/>
          </p:nvGrpSpPr>
          <p:grpSpPr>
            <a:xfrm>
              <a:off x="2933305" y="4097347"/>
              <a:ext cx="118572" cy="294074"/>
              <a:chOff x="3343310" y="4475555"/>
              <a:chExt cx="127717" cy="316753"/>
            </a:xfrm>
          </p:grpSpPr>
          <p:sp>
            <p:nvSpPr>
              <p:cNvPr id="9152" name="Google Shape;9152;p8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54" name="Google Shape;9154;p80"/>
          <p:cNvGrpSpPr/>
          <p:nvPr/>
        </p:nvGrpSpPr>
        <p:grpSpPr>
          <a:xfrm>
            <a:off x="4256908" y="1866669"/>
            <a:ext cx="1433821" cy="191501"/>
            <a:chOff x="4273350" y="2080469"/>
            <a:chExt cx="1433821" cy="191501"/>
          </a:xfrm>
        </p:grpSpPr>
        <p:grpSp>
          <p:nvGrpSpPr>
            <p:cNvPr id="9155" name="Google Shape;9155;p80"/>
            <p:cNvGrpSpPr/>
            <p:nvPr/>
          </p:nvGrpSpPr>
          <p:grpSpPr>
            <a:xfrm>
              <a:off x="4273350" y="2080469"/>
              <a:ext cx="1433821" cy="0"/>
              <a:chOff x="5224975" y="2962250"/>
              <a:chExt cx="1544400" cy="0"/>
            </a:xfrm>
          </p:grpSpPr>
          <p:cxnSp>
            <p:nvCxnSpPr>
              <p:cNvPr id="9156" name="Google Shape;9156;p8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157" name="Google Shape;9157;p8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158" name="Google Shape;9158;p80"/>
            <p:cNvGrpSpPr/>
            <p:nvPr/>
          </p:nvGrpSpPr>
          <p:grpSpPr>
            <a:xfrm>
              <a:off x="4273350" y="2271969"/>
              <a:ext cx="1433821" cy="0"/>
              <a:chOff x="5224975" y="2962250"/>
              <a:chExt cx="1544400" cy="0"/>
            </a:xfrm>
          </p:grpSpPr>
          <p:cxnSp>
            <p:nvCxnSpPr>
              <p:cNvPr id="9159" name="Google Shape;9159;p8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160" name="Google Shape;9160;p8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161" name="Google Shape;9161;p80"/>
          <p:cNvGrpSpPr/>
          <p:nvPr/>
        </p:nvGrpSpPr>
        <p:grpSpPr>
          <a:xfrm>
            <a:off x="4258463" y="969236"/>
            <a:ext cx="1430711" cy="743389"/>
            <a:chOff x="5159450" y="1919950"/>
            <a:chExt cx="1541050" cy="862500"/>
          </a:xfrm>
        </p:grpSpPr>
        <p:sp>
          <p:nvSpPr>
            <p:cNvPr id="9162" name="Google Shape;9162;p8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163" name="Google Shape;9163;p80"/>
            <p:cNvGrpSpPr/>
            <p:nvPr/>
          </p:nvGrpSpPr>
          <p:grpSpPr>
            <a:xfrm>
              <a:off x="5159450" y="1919950"/>
              <a:ext cx="1541050" cy="862500"/>
              <a:chOff x="5159450" y="1919950"/>
              <a:chExt cx="1541050" cy="862500"/>
            </a:xfrm>
          </p:grpSpPr>
          <p:cxnSp>
            <p:nvCxnSpPr>
              <p:cNvPr id="9164" name="Google Shape;9164;p8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165" name="Google Shape;9165;p8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166" name="Google Shape;9166;p80"/>
          <p:cNvGrpSpPr/>
          <p:nvPr/>
        </p:nvGrpSpPr>
        <p:grpSpPr>
          <a:xfrm>
            <a:off x="4248577" y="2192564"/>
            <a:ext cx="1450484" cy="1052087"/>
            <a:chOff x="5230575" y="1554475"/>
            <a:chExt cx="2137150" cy="1550150"/>
          </a:xfrm>
        </p:grpSpPr>
        <p:sp>
          <p:nvSpPr>
            <p:cNvPr id="9167" name="Google Shape;9167;p8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80"/>
          <p:cNvGrpSpPr/>
          <p:nvPr/>
        </p:nvGrpSpPr>
        <p:grpSpPr>
          <a:xfrm rot="10800000">
            <a:off x="4265127" y="3284753"/>
            <a:ext cx="1417383" cy="887946"/>
            <a:chOff x="5645403" y="2920021"/>
            <a:chExt cx="2650800" cy="2180614"/>
          </a:xfrm>
        </p:grpSpPr>
        <p:sp>
          <p:nvSpPr>
            <p:cNvPr id="9181" name="Google Shape;9181;p8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82" name="Google Shape;9182;p80"/>
            <p:cNvCxnSpPr>
              <a:stCxn id="918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183" name="Google Shape;9183;p8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84" name="Google Shape;9184;p80"/>
            <p:cNvCxnSpPr>
              <a:endCxn id="9183"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185" name="Google Shape;9185;p8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86" name="Google Shape;9186;p80"/>
            <p:cNvCxnSpPr>
              <a:stCxn id="9185"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187" name="Google Shape;9187;p8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88" name="Google Shape;9188;p80"/>
            <p:cNvCxnSpPr>
              <a:endCxn id="918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189" name="Google Shape;9189;p80"/>
          <p:cNvGrpSpPr/>
          <p:nvPr/>
        </p:nvGrpSpPr>
        <p:grpSpPr>
          <a:xfrm>
            <a:off x="7365487" y="2188108"/>
            <a:ext cx="1071743" cy="1021579"/>
            <a:chOff x="7189833" y="2022667"/>
            <a:chExt cx="1251159" cy="1192597"/>
          </a:xfrm>
        </p:grpSpPr>
        <p:sp>
          <p:nvSpPr>
            <p:cNvPr id="9190" name="Google Shape;9190;p8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80"/>
          <p:cNvGrpSpPr/>
          <p:nvPr/>
        </p:nvGrpSpPr>
        <p:grpSpPr>
          <a:xfrm>
            <a:off x="706758" y="2614515"/>
            <a:ext cx="1695374" cy="1560837"/>
            <a:chOff x="727421" y="2828315"/>
            <a:chExt cx="1695374" cy="1560837"/>
          </a:xfrm>
        </p:grpSpPr>
        <p:grpSp>
          <p:nvGrpSpPr>
            <p:cNvPr id="9195" name="Google Shape;9195;p80"/>
            <p:cNvGrpSpPr/>
            <p:nvPr/>
          </p:nvGrpSpPr>
          <p:grpSpPr>
            <a:xfrm>
              <a:off x="819108" y="2882501"/>
              <a:ext cx="103104" cy="1426186"/>
              <a:chOff x="4674013" y="3100904"/>
              <a:chExt cx="122758" cy="1698043"/>
            </a:xfrm>
          </p:grpSpPr>
          <p:sp>
            <p:nvSpPr>
              <p:cNvPr id="9196" name="Google Shape;9196;p8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80"/>
            <p:cNvGrpSpPr/>
            <p:nvPr/>
          </p:nvGrpSpPr>
          <p:grpSpPr>
            <a:xfrm>
              <a:off x="1062475" y="2882501"/>
              <a:ext cx="103104" cy="1426186"/>
              <a:chOff x="4940438" y="3100904"/>
              <a:chExt cx="122758" cy="1698043"/>
            </a:xfrm>
          </p:grpSpPr>
          <p:sp>
            <p:nvSpPr>
              <p:cNvPr id="9204" name="Google Shape;9204;p8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80"/>
            <p:cNvGrpSpPr/>
            <p:nvPr/>
          </p:nvGrpSpPr>
          <p:grpSpPr>
            <a:xfrm>
              <a:off x="1299324" y="2882501"/>
              <a:ext cx="103104" cy="1426186"/>
              <a:chOff x="5206863" y="3100904"/>
              <a:chExt cx="122758" cy="1698043"/>
            </a:xfrm>
          </p:grpSpPr>
          <p:sp>
            <p:nvSpPr>
              <p:cNvPr id="9212" name="Google Shape;9212;p8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80"/>
            <p:cNvGrpSpPr/>
            <p:nvPr/>
          </p:nvGrpSpPr>
          <p:grpSpPr>
            <a:xfrm>
              <a:off x="1786057" y="2882501"/>
              <a:ext cx="103104" cy="1426186"/>
              <a:chOff x="6006138" y="3143629"/>
              <a:chExt cx="122758" cy="1698043"/>
            </a:xfrm>
          </p:grpSpPr>
          <p:sp>
            <p:nvSpPr>
              <p:cNvPr id="9220" name="Google Shape;9220;p8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80"/>
            <p:cNvGrpSpPr/>
            <p:nvPr/>
          </p:nvGrpSpPr>
          <p:grpSpPr>
            <a:xfrm>
              <a:off x="2029422" y="2882501"/>
              <a:ext cx="103104" cy="1426186"/>
              <a:chOff x="6805413" y="3100904"/>
              <a:chExt cx="122758" cy="1698043"/>
            </a:xfrm>
          </p:grpSpPr>
          <p:sp>
            <p:nvSpPr>
              <p:cNvPr id="9228" name="Google Shape;9228;p8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80"/>
            <p:cNvGrpSpPr/>
            <p:nvPr/>
          </p:nvGrpSpPr>
          <p:grpSpPr>
            <a:xfrm>
              <a:off x="727421" y="2828315"/>
              <a:ext cx="1695374" cy="1560837"/>
              <a:chOff x="734799" y="2782450"/>
              <a:chExt cx="1571100" cy="1577400"/>
            </a:xfrm>
          </p:grpSpPr>
          <p:cxnSp>
            <p:nvCxnSpPr>
              <p:cNvPr id="9236" name="Google Shape;9236;p8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237" name="Google Shape;9237;p8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238" name="Google Shape;9238;p80"/>
            <p:cNvGrpSpPr/>
            <p:nvPr/>
          </p:nvGrpSpPr>
          <p:grpSpPr>
            <a:xfrm>
              <a:off x="2272795" y="2882501"/>
              <a:ext cx="103104" cy="1426186"/>
              <a:chOff x="5206863" y="3100904"/>
              <a:chExt cx="122758" cy="1698043"/>
            </a:xfrm>
          </p:grpSpPr>
          <p:sp>
            <p:nvSpPr>
              <p:cNvPr id="9239" name="Google Shape;9239;p8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80"/>
            <p:cNvGrpSpPr/>
            <p:nvPr/>
          </p:nvGrpSpPr>
          <p:grpSpPr>
            <a:xfrm>
              <a:off x="1542694" y="2882501"/>
              <a:ext cx="103104" cy="1426186"/>
              <a:chOff x="6006138" y="3143629"/>
              <a:chExt cx="122758" cy="1698043"/>
            </a:xfrm>
          </p:grpSpPr>
          <p:sp>
            <p:nvSpPr>
              <p:cNvPr id="9247" name="Google Shape;9247;p8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54" name="Google Shape;9254;p80"/>
          <p:cNvGrpSpPr/>
          <p:nvPr/>
        </p:nvGrpSpPr>
        <p:grpSpPr>
          <a:xfrm>
            <a:off x="5915338" y="2192087"/>
            <a:ext cx="1248543" cy="1025319"/>
            <a:chOff x="5183758" y="1210600"/>
            <a:chExt cx="3605380" cy="2960783"/>
          </a:xfrm>
        </p:grpSpPr>
        <p:sp>
          <p:nvSpPr>
            <p:cNvPr id="9255" name="Google Shape;9255;p8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59" name="Google Shape;9259;p8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260" name="Google Shape;9260;p8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261" name="Google Shape;9261;p8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262" name="Google Shape;9262;p8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263" name="Google Shape;9263;p8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80"/>
          <p:cNvGrpSpPr/>
          <p:nvPr/>
        </p:nvGrpSpPr>
        <p:grpSpPr>
          <a:xfrm>
            <a:off x="5772399" y="3330404"/>
            <a:ext cx="2664831" cy="843440"/>
            <a:chOff x="5916567" y="1099697"/>
            <a:chExt cx="2556683" cy="809211"/>
          </a:xfrm>
        </p:grpSpPr>
        <p:sp>
          <p:nvSpPr>
            <p:cNvPr id="9265" name="Google Shape;9265;p8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80"/>
          <p:cNvGrpSpPr/>
          <p:nvPr/>
        </p:nvGrpSpPr>
        <p:grpSpPr>
          <a:xfrm>
            <a:off x="5879940" y="979263"/>
            <a:ext cx="1299851" cy="1023338"/>
            <a:chOff x="5900602" y="1193063"/>
            <a:chExt cx="1299851" cy="1023338"/>
          </a:xfrm>
        </p:grpSpPr>
        <p:grpSp>
          <p:nvGrpSpPr>
            <p:cNvPr id="9274" name="Google Shape;9274;p80"/>
            <p:cNvGrpSpPr/>
            <p:nvPr/>
          </p:nvGrpSpPr>
          <p:grpSpPr>
            <a:xfrm>
              <a:off x="6743564" y="1193063"/>
              <a:ext cx="456889" cy="700379"/>
              <a:chOff x="6743564" y="1193063"/>
              <a:chExt cx="456889" cy="700379"/>
            </a:xfrm>
          </p:grpSpPr>
          <p:grpSp>
            <p:nvGrpSpPr>
              <p:cNvPr id="9275" name="Google Shape;9275;p80"/>
              <p:cNvGrpSpPr/>
              <p:nvPr/>
            </p:nvGrpSpPr>
            <p:grpSpPr>
              <a:xfrm>
                <a:off x="6743564" y="1690731"/>
                <a:ext cx="214402" cy="202710"/>
                <a:chOff x="6743564" y="1690731"/>
                <a:chExt cx="214402" cy="202710"/>
              </a:xfrm>
            </p:grpSpPr>
            <p:sp>
              <p:nvSpPr>
                <p:cNvPr id="9276" name="Google Shape;9276;p8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80"/>
              <p:cNvGrpSpPr/>
              <p:nvPr/>
            </p:nvGrpSpPr>
            <p:grpSpPr>
              <a:xfrm>
                <a:off x="6915505" y="1193063"/>
                <a:ext cx="284947" cy="589637"/>
                <a:chOff x="6915505" y="1193063"/>
                <a:chExt cx="284947" cy="589637"/>
              </a:xfrm>
            </p:grpSpPr>
            <p:sp>
              <p:nvSpPr>
                <p:cNvPr id="9279" name="Google Shape;9279;p8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80" name="Google Shape;9280;p8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281" name="Google Shape;9281;p80"/>
            <p:cNvGrpSpPr/>
            <p:nvPr/>
          </p:nvGrpSpPr>
          <p:grpSpPr>
            <a:xfrm>
              <a:off x="6520337" y="1193063"/>
              <a:ext cx="341815" cy="801589"/>
              <a:chOff x="6520337" y="1193063"/>
              <a:chExt cx="341815" cy="801589"/>
            </a:xfrm>
          </p:grpSpPr>
          <p:grpSp>
            <p:nvGrpSpPr>
              <p:cNvPr id="9282" name="Google Shape;9282;p80"/>
              <p:cNvGrpSpPr/>
              <p:nvPr/>
            </p:nvGrpSpPr>
            <p:grpSpPr>
              <a:xfrm>
                <a:off x="6520337" y="1589527"/>
                <a:ext cx="213950" cy="405125"/>
                <a:chOff x="6520337" y="1589527"/>
                <a:chExt cx="213950" cy="405125"/>
              </a:xfrm>
            </p:grpSpPr>
            <p:sp>
              <p:nvSpPr>
                <p:cNvPr id="9283" name="Google Shape;9283;p8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80"/>
              <p:cNvGrpSpPr/>
              <p:nvPr/>
            </p:nvGrpSpPr>
            <p:grpSpPr>
              <a:xfrm>
                <a:off x="6577204" y="1193063"/>
                <a:ext cx="284947" cy="453562"/>
                <a:chOff x="6577204" y="1193063"/>
                <a:chExt cx="284947" cy="453562"/>
              </a:xfrm>
            </p:grpSpPr>
            <p:sp>
              <p:nvSpPr>
                <p:cNvPr id="9286" name="Google Shape;9286;p8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87" name="Google Shape;9287;p8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288" name="Google Shape;9288;p80"/>
            <p:cNvGrpSpPr/>
            <p:nvPr/>
          </p:nvGrpSpPr>
          <p:grpSpPr>
            <a:xfrm>
              <a:off x="6238903" y="1193063"/>
              <a:ext cx="300475" cy="901782"/>
              <a:chOff x="6238903" y="1193063"/>
              <a:chExt cx="300475" cy="901782"/>
            </a:xfrm>
          </p:grpSpPr>
          <p:grpSp>
            <p:nvGrpSpPr>
              <p:cNvPr id="9289" name="Google Shape;9289;p80"/>
              <p:cNvGrpSpPr/>
              <p:nvPr/>
            </p:nvGrpSpPr>
            <p:grpSpPr>
              <a:xfrm>
                <a:off x="6290865" y="1489315"/>
                <a:ext cx="248514" cy="605530"/>
                <a:chOff x="6290865" y="1489315"/>
                <a:chExt cx="248514" cy="605530"/>
              </a:xfrm>
            </p:grpSpPr>
            <p:sp>
              <p:nvSpPr>
                <p:cNvPr id="9290" name="Google Shape;9290;p8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80"/>
              <p:cNvGrpSpPr/>
              <p:nvPr/>
            </p:nvGrpSpPr>
            <p:grpSpPr>
              <a:xfrm>
                <a:off x="6238903" y="1193063"/>
                <a:ext cx="284947" cy="327512"/>
                <a:chOff x="6238903" y="1193063"/>
                <a:chExt cx="284947" cy="327512"/>
              </a:xfrm>
            </p:grpSpPr>
            <p:sp>
              <p:nvSpPr>
                <p:cNvPr id="9293" name="Google Shape;9293;p8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4" name="Google Shape;9294;p8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295" name="Google Shape;9295;p80"/>
            <p:cNvGrpSpPr/>
            <p:nvPr/>
          </p:nvGrpSpPr>
          <p:grpSpPr>
            <a:xfrm>
              <a:off x="5900602" y="1193063"/>
              <a:ext cx="444345" cy="1023338"/>
              <a:chOff x="5900602" y="1193063"/>
              <a:chExt cx="444345" cy="1023338"/>
            </a:xfrm>
          </p:grpSpPr>
          <p:grpSp>
            <p:nvGrpSpPr>
              <p:cNvPr id="9296" name="Google Shape;9296;p80"/>
              <p:cNvGrpSpPr/>
              <p:nvPr/>
            </p:nvGrpSpPr>
            <p:grpSpPr>
              <a:xfrm>
                <a:off x="6046501" y="1367785"/>
                <a:ext cx="298446" cy="848616"/>
                <a:chOff x="6046501" y="1367785"/>
                <a:chExt cx="298446" cy="848616"/>
              </a:xfrm>
            </p:grpSpPr>
            <p:sp>
              <p:nvSpPr>
                <p:cNvPr id="9297" name="Google Shape;9297;p8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80"/>
              <p:cNvGrpSpPr/>
              <p:nvPr/>
            </p:nvGrpSpPr>
            <p:grpSpPr>
              <a:xfrm>
                <a:off x="5900602" y="1193063"/>
                <a:ext cx="284947" cy="182312"/>
                <a:chOff x="5900602" y="1193063"/>
                <a:chExt cx="284947" cy="182312"/>
              </a:xfrm>
            </p:grpSpPr>
            <p:sp>
              <p:nvSpPr>
                <p:cNvPr id="9300" name="Google Shape;9300;p8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1" name="Google Shape;9301;p8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302" name="Google Shape;9302;p80"/>
          <p:cNvGrpSpPr/>
          <p:nvPr/>
        </p:nvGrpSpPr>
        <p:grpSpPr>
          <a:xfrm>
            <a:off x="7217822" y="979408"/>
            <a:ext cx="1219413" cy="1051365"/>
            <a:chOff x="7287122" y="1165658"/>
            <a:chExt cx="1219413" cy="1051365"/>
          </a:xfrm>
        </p:grpSpPr>
        <p:grpSp>
          <p:nvGrpSpPr>
            <p:cNvPr id="9303" name="Google Shape;9303;p80"/>
            <p:cNvGrpSpPr/>
            <p:nvPr/>
          </p:nvGrpSpPr>
          <p:grpSpPr>
            <a:xfrm>
              <a:off x="7287122" y="1969723"/>
              <a:ext cx="1219413" cy="247300"/>
              <a:chOff x="7287122" y="1969723"/>
              <a:chExt cx="1219413" cy="247300"/>
            </a:xfrm>
          </p:grpSpPr>
          <p:sp>
            <p:nvSpPr>
              <p:cNvPr id="9304" name="Google Shape;9304;p8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5" name="Google Shape;9305;p80"/>
              <p:cNvGrpSpPr/>
              <p:nvPr/>
            </p:nvGrpSpPr>
            <p:grpSpPr>
              <a:xfrm>
                <a:off x="7287122" y="2063892"/>
                <a:ext cx="1151753" cy="73428"/>
                <a:chOff x="7287122" y="2063892"/>
                <a:chExt cx="1151753" cy="73428"/>
              </a:xfrm>
            </p:grpSpPr>
            <p:sp>
              <p:nvSpPr>
                <p:cNvPr id="9306" name="Google Shape;9306;p8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7" name="Google Shape;9307;p8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308" name="Google Shape;9308;p80"/>
            <p:cNvGrpSpPr/>
            <p:nvPr/>
          </p:nvGrpSpPr>
          <p:grpSpPr>
            <a:xfrm>
              <a:off x="7287122" y="1712201"/>
              <a:ext cx="1219403" cy="246767"/>
              <a:chOff x="7287122" y="1712201"/>
              <a:chExt cx="1219403" cy="246767"/>
            </a:xfrm>
          </p:grpSpPr>
          <p:sp>
            <p:nvSpPr>
              <p:cNvPr id="9309" name="Google Shape;9309;p8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0" name="Google Shape;9310;p80"/>
              <p:cNvGrpSpPr/>
              <p:nvPr/>
            </p:nvGrpSpPr>
            <p:grpSpPr>
              <a:xfrm>
                <a:off x="7287122" y="1842861"/>
                <a:ext cx="1005303" cy="73419"/>
                <a:chOff x="7287122" y="1842861"/>
                <a:chExt cx="1005303" cy="73419"/>
              </a:xfrm>
            </p:grpSpPr>
            <p:sp>
              <p:nvSpPr>
                <p:cNvPr id="9311" name="Google Shape;9311;p8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2" name="Google Shape;9312;p8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313" name="Google Shape;9313;p80"/>
            <p:cNvGrpSpPr/>
            <p:nvPr/>
          </p:nvGrpSpPr>
          <p:grpSpPr>
            <a:xfrm>
              <a:off x="7287122" y="1447520"/>
              <a:ext cx="1219403" cy="286667"/>
              <a:chOff x="7287122" y="1447520"/>
              <a:chExt cx="1219403" cy="286667"/>
            </a:xfrm>
          </p:grpSpPr>
          <p:sp>
            <p:nvSpPr>
              <p:cNvPr id="9314" name="Google Shape;9314;p8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5" name="Google Shape;9315;p80"/>
              <p:cNvGrpSpPr/>
              <p:nvPr/>
            </p:nvGrpSpPr>
            <p:grpSpPr>
              <a:xfrm>
                <a:off x="7287122" y="1581977"/>
                <a:ext cx="852803" cy="73428"/>
                <a:chOff x="7287122" y="1581977"/>
                <a:chExt cx="852803" cy="73428"/>
              </a:xfrm>
            </p:grpSpPr>
            <p:sp>
              <p:nvSpPr>
                <p:cNvPr id="9316" name="Google Shape;9316;p8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7" name="Google Shape;9317;p8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318" name="Google Shape;9318;p80"/>
            <p:cNvGrpSpPr/>
            <p:nvPr/>
          </p:nvGrpSpPr>
          <p:grpSpPr>
            <a:xfrm>
              <a:off x="7287122" y="1165658"/>
              <a:ext cx="1219403" cy="344253"/>
              <a:chOff x="7287122" y="1165658"/>
              <a:chExt cx="1219403" cy="344253"/>
            </a:xfrm>
          </p:grpSpPr>
          <p:sp>
            <p:nvSpPr>
              <p:cNvPr id="9319" name="Google Shape;9319;p8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0" name="Google Shape;9320;p80"/>
              <p:cNvGrpSpPr/>
              <p:nvPr/>
            </p:nvGrpSpPr>
            <p:grpSpPr>
              <a:xfrm>
                <a:off x="7287122" y="1341025"/>
                <a:ext cx="695703" cy="73419"/>
                <a:chOff x="7287122" y="1341025"/>
                <a:chExt cx="695703" cy="73419"/>
              </a:xfrm>
            </p:grpSpPr>
            <p:sp>
              <p:nvSpPr>
                <p:cNvPr id="9321" name="Google Shape;9321;p8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22" name="Google Shape;9322;p8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26" name="Shape 9326"/>
        <p:cNvGrpSpPr/>
        <p:nvPr/>
      </p:nvGrpSpPr>
      <p:grpSpPr>
        <a:xfrm>
          <a:off x="0" y="0"/>
          <a:ext cx="0" cy="0"/>
          <a:chOff x="0" y="0"/>
          <a:chExt cx="0" cy="0"/>
        </a:xfrm>
      </p:grpSpPr>
      <p:sp>
        <p:nvSpPr>
          <p:cNvPr id="9327" name="Google Shape;9327;p81"/>
          <p:cNvSpPr txBox="1"/>
          <p:nvPr>
            <p:ph idx="4294967295" type="body"/>
          </p:nvPr>
        </p:nvSpPr>
        <p:spPr>
          <a:xfrm>
            <a:off x="828875" y="1176707"/>
            <a:ext cx="7525800" cy="76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chemeClr val="hlink"/>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328" name="Google Shape;9328;p81"/>
          <p:cNvGrpSpPr/>
          <p:nvPr/>
        </p:nvGrpSpPr>
        <p:grpSpPr>
          <a:xfrm>
            <a:off x="845855" y="2307733"/>
            <a:ext cx="340168" cy="298978"/>
            <a:chOff x="892750" y="267400"/>
            <a:chExt cx="483125" cy="424625"/>
          </a:xfrm>
        </p:grpSpPr>
        <p:sp>
          <p:nvSpPr>
            <p:cNvPr id="9329" name="Google Shape;9329;p81"/>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0" name="Google Shape;9330;p81"/>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1" name="Google Shape;9331;p81"/>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32" name="Google Shape;9332;p81"/>
          <p:cNvGrpSpPr/>
          <p:nvPr/>
        </p:nvGrpSpPr>
        <p:grpSpPr>
          <a:xfrm>
            <a:off x="1284289" y="2287121"/>
            <a:ext cx="298996" cy="340204"/>
            <a:chOff x="1516475" y="238075"/>
            <a:chExt cx="424650" cy="483175"/>
          </a:xfrm>
        </p:grpSpPr>
        <p:sp>
          <p:nvSpPr>
            <p:cNvPr id="9333" name="Google Shape;9333;p81"/>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4" name="Google Shape;9334;p81"/>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35" name="Google Shape;9335;p81"/>
          <p:cNvGrpSpPr/>
          <p:nvPr/>
        </p:nvGrpSpPr>
        <p:grpSpPr>
          <a:xfrm>
            <a:off x="1677380" y="2367520"/>
            <a:ext cx="341488" cy="179405"/>
            <a:chOff x="2080675" y="352325"/>
            <a:chExt cx="485000" cy="254800"/>
          </a:xfrm>
        </p:grpSpPr>
        <p:sp>
          <p:nvSpPr>
            <p:cNvPr id="9336" name="Google Shape;9336;p81"/>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7" name="Google Shape;9337;p81"/>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38" name="Google Shape;9338;p81"/>
          <p:cNvGrpSpPr/>
          <p:nvPr/>
        </p:nvGrpSpPr>
        <p:grpSpPr>
          <a:xfrm>
            <a:off x="2126559" y="2287138"/>
            <a:ext cx="298996" cy="340168"/>
            <a:chOff x="2705375" y="238125"/>
            <a:chExt cx="424650" cy="483125"/>
          </a:xfrm>
        </p:grpSpPr>
        <p:sp>
          <p:nvSpPr>
            <p:cNvPr id="9339" name="Google Shape;9339;p81"/>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0" name="Google Shape;9340;p81"/>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1" name="Google Shape;9341;p81"/>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2" name="Google Shape;9342;p81"/>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43" name="Google Shape;9343;p81"/>
          <p:cNvGrpSpPr/>
          <p:nvPr/>
        </p:nvGrpSpPr>
        <p:grpSpPr>
          <a:xfrm>
            <a:off x="2542700" y="2287455"/>
            <a:ext cx="301161" cy="339535"/>
            <a:chOff x="3299850" y="238575"/>
            <a:chExt cx="427725" cy="482225"/>
          </a:xfrm>
        </p:grpSpPr>
        <p:sp>
          <p:nvSpPr>
            <p:cNvPr id="9344" name="Google Shape;9344;p81"/>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5" name="Google Shape;9345;p81"/>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6" name="Google Shape;9346;p81"/>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7" name="Google Shape;9347;p81"/>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8" name="Google Shape;9348;p81"/>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49" name="Google Shape;9349;p81"/>
          <p:cNvGrpSpPr/>
          <p:nvPr/>
        </p:nvGrpSpPr>
        <p:grpSpPr>
          <a:xfrm>
            <a:off x="2929622" y="2287138"/>
            <a:ext cx="352455" cy="340168"/>
            <a:chOff x="3857225" y="238125"/>
            <a:chExt cx="500575" cy="483125"/>
          </a:xfrm>
        </p:grpSpPr>
        <p:sp>
          <p:nvSpPr>
            <p:cNvPr id="9350" name="Google Shape;9350;p81"/>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1" name="Google Shape;9351;p81"/>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2" name="Google Shape;9352;p81"/>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3" name="Google Shape;9353;p81"/>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4" name="Google Shape;9354;p81"/>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5" name="Google Shape;9355;p81"/>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6" name="Google Shape;9356;p81"/>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57" name="Google Shape;9357;p81"/>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58" name="Google Shape;9358;p81"/>
          <p:cNvGrpSpPr/>
          <p:nvPr/>
        </p:nvGrpSpPr>
        <p:grpSpPr>
          <a:xfrm>
            <a:off x="3776398" y="2287165"/>
            <a:ext cx="340186" cy="340116"/>
            <a:chOff x="5053900" y="238200"/>
            <a:chExt cx="483150" cy="483050"/>
          </a:xfrm>
        </p:grpSpPr>
        <p:sp>
          <p:nvSpPr>
            <p:cNvPr id="9359" name="Google Shape;9359;p81"/>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0" name="Google Shape;9360;p81"/>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1" name="Google Shape;9361;p81"/>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2" name="Google Shape;9362;p81"/>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63" name="Google Shape;9363;p81"/>
          <p:cNvGrpSpPr/>
          <p:nvPr/>
        </p:nvGrpSpPr>
        <p:grpSpPr>
          <a:xfrm>
            <a:off x="4190348" y="2287138"/>
            <a:ext cx="340168" cy="340168"/>
            <a:chOff x="5648375" y="238125"/>
            <a:chExt cx="483125" cy="483125"/>
          </a:xfrm>
        </p:grpSpPr>
        <p:sp>
          <p:nvSpPr>
            <p:cNvPr id="9364" name="Google Shape;9364;p81"/>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5" name="Google Shape;9365;p81"/>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6" name="Google Shape;9366;p81"/>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7" name="Google Shape;9367;p81"/>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8" name="Google Shape;9368;p81"/>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9" name="Google Shape;9369;p81"/>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0" name="Google Shape;9370;p81"/>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1" name="Google Shape;9371;p81"/>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2" name="Google Shape;9372;p81"/>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3" name="Google Shape;9373;p81"/>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74" name="Google Shape;9374;p81"/>
          <p:cNvGrpSpPr/>
          <p:nvPr/>
        </p:nvGrpSpPr>
        <p:grpSpPr>
          <a:xfrm>
            <a:off x="4607035" y="2287138"/>
            <a:ext cx="340168" cy="340168"/>
            <a:chOff x="6242825" y="238125"/>
            <a:chExt cx="483125" cy="483125"/>
          </a:xfrm>
        </p:grpSpPr>
        <p:sp>
          <p:nvSpPr>
            <p:cNvPr id="9375" name="Google Shape;9375;p81"/>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6" name="Google Shape;9376;p81"/>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7" name="Google Shape;9377;p81"/>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78" name="Google Shape;9378;p81"/>
          <p:cNvGrpSpPr/>
          <p:nvPr/>
        </p:nvGrpSpPr>
        <p:grpSpPr>
          <a:xfrm>
            <a:off x="844156" y="2727362"/>
            <a:ext cx="343566" cy="298943"/>
            <a:chOff x="889275" y="861850"/>
            <a:chExt cx="487950" cy="424575"/>
          </a:xfrm>
        </p:grpSpPr>
        <p:sp>
          <p:nvSpPr>
            <p:cNvPr id="9379" name="Google Shape;9379;p81"/>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0" name="Google Shape;9380;p81"/>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1" name="Google Shape;9381;p81"/>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2" name="Google Shape;9382;p81"/>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83" name="Google Shape;9383;p81"/>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4" name="Google Shape;9384;p81"/>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85" name="Google Shape;9385;p81"/>
          <p:cNvGrpSpPr/>
          <p:nvPr/>
        </p:nvGrpSpPr>
        <p:grpSpPr>
          <a:xfrm>
            <a:off x="2105973" y="2706749"/>
            <a:ext cx="340168" cy="340168"/>
            <a:chOff x="2676100" y="832575"/>
            <a:chExt cx="483125" cy="483125"/>
          </a:xfrm>
        </p:grpSpPr>
        <p:sp>
          <p:nvSpPr>
            <p:cNvPr id="9386" name="Google Shape;9386;p81"/>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7" name="Google Shape;9387;p81"/>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8" name="Google Shape;9388;p81"/>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89" name="Google Shape;9389;p81"/>
          <p:cNvGrpSpPr/>
          <p:nvPr/>
        </p:nvGrpSpPr>
        <p:grpSpPr>
          <a:xfrm>
            <a:off x="2517477" y="2706749"/>
            <a:ext cx="351610" cy="340168"/>
            <a:chOff x="3270550" y="832575"/>
            <a:chExt cx="499375" cy="483125"/>
          </a:xfrm>
        </p:grpSpPr>
        <p:sp>
          <p:nvSpPr>
            <p:cNvPr id="9390" name="Google Shape;9390;p81"/>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1" name="Google Shape;9391;p81"/>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2" name="Google Shape;9392;p81"/>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93" name="Google Shape;9393;p81"/>
          <p:cNvGrpSpPr/>
          <p:nvPr/>
        </p:nvGrpSpPr>
        <p:grpSpPr>
          <a:xfrm>
            <a:off x="2935756" y="2717381"/>
            <a:ext cx="340186" cy="318904"/>
            <a:chOff x="3865000" y="847675"/>
            <a:chExt cx="483150" cy="452925"/>
          </a:xfrm>
        </p:grpSpPr>
        <p:sp>
          <p:nvSpPr>
            <p:cNvPr id="9394" name="Google Shape;9394;p81"/>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5" name="Google Shape;9395;p81"/>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6" name="Google Shape;9396;p81"/>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7" name="Google Shape;9397;p81"/>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98" name="Google Shape;9398;p81"/>
          <p:cNvGrpSpPr/>
          <p:nvPr/>
        </p:nvGrpSpPr>
        <p:grpSpPr>
          <a:xfrm>
            <a:off x="3351439" y="2727300"/>
            <a:ext cx="344798" cy="299066"/>
            <a:chOff x="4452900" y="861750"/>
            <a:chExt cx="489700" cy="424750"/>
          </a:xfrm>
        </p:grpSpPr>
        <p:sp>
          <p:nvSpPr>
            <p:cNvPr id="9399" name="Google Shape;9399;p81"/>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0" name="Google Shape;9400;p81"/>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1" name="Google Shape;9401;p81"/>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02" name="Google Shape;9402;p81"/>
          <p:cNvGrpSpPr/>
          <p:nvPr/>
        </p:nvGrpSpPr>
        <p:grpSpPr>
          <a:xfrm>
            <a:off x="3768671" y="2706758"/>
            <a:ext cx="355641" cy="340151"/>
            <a:chOff x="5049750" y="832600"/>
            <a:chExt cx="505100" cy="483100"/>
          </a:xfrm>
        </p:grpSpPr>
        <p:sp>
          <p:nvSpPr>
            <p:cNvPr id="9403" name="Google Shape;9403;p81"/>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4" name="Google Shape;9404;p81"/>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05" name="Google Shape;9405;p81"/>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06" name="Google Shape;9406;p81"/>
          <p:cNvGrpSpPr/>
          <p:nvPr/>
        </p:nvGrpSpPr>
        <p:grpSpPr>
          <a:xfrm>
            <a:off x="4627621" y="2706749"/>
            <a:ext cx="298996" cy="340168"/>
            <a:chOff x="6272100" y="832575"/>
            <a:chExt cx="424650" cy="483125"/>
          </a:xfrm>
        </p:grpSpPr>
        <p:sp>
          <p:nvSpPr>
            <p:cNvPr id="9407" name="Google Shape;9407;p81"/>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8" name="Google Shape;9408;p81"/>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09" name="Google Shape;9409;p81"/>
          <p:cNvGrpSpPr/>
          <p:nvPr/>
        </p:nvGrpSpPr>
        <p:grpSpPr>
          <a:xfrm>
            <a:off x="845828" y="3125798"/>
            <a:ext cx="340221" cy="340186"/>
            <a:chOff x="893650" y="1428000"/>
            <a:chExt cx="483200" cy="483150"/>
          </a:xfrm>
        </p:grpSpPr>
        <p:sp>
          <p:nvSpPr>
            <p:cNvPr id="9410" name="Google Shape;9410;p81"/>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1" name="Google Shape;9411;p81"/>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2" name="Google Shape;9412;p81"/>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3" name="Google Shape;9413;p81"/>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14" name="Google Shape;9414;p81"/>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5" name="Google Shape;9415;p81"/>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16" name="Google Shape;9416;p81"/>
          <p:cNvGrpSpPr/>
          <p:nvPr/>
        </p:nvGrpSpPr>
        <p:grpSpPr>
          <a:xfrm>
            <a:off x="2099646" y="3146463"/>
            <a:ext cx="352825" cy="298855"/>
            <a:chOff x="2676100" y="1456375"/>
            <a:chExt cx="501100" cy="424450"/>
          </a:xfrm>
        </p:grpSpPr>
        <p:sp>
          <p:nvSpPr>
            <p:cNvPr id="9417" name="Google Shape;9417;p81"/>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8" name="Google Shape;9418;p81"/>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9" name="Google Shape;9419;p81"/>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20" name="Google Shape;9420;p81"/>
          <p:cNvGrpSpPr/>
          <p:nvPr/>
        </p:nvGrpSpPr>
        <p:grpSpPr>
          <a:xfrm>
            <a:off x="2523170" y="3125806"/>
            <a:ext cx="340221" cy="340168"/>
            <a:chOff x="3270475" y="1427025"/>
            <a:chExt cx="483200" cy="483125"/>
          </a:xfrm>
        </p:grpSpPr>
        <p:sp>
          <p:nvSpPr>
            <p:cNvPr id="9421" name="Google Shape;9421;p81"/>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2" name="Google Shape;9422;p81"/>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3" name="Google Shape;9423;p81"/>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24" name="Google Shape;9424;p81"/>
          <p:cNvGrpSpPr/>
          <p:nvPr/>
        </p:nvGrpSpPr>
        <p:grpSpPr>
          <a:xfrm>
            <a:off x="2934083" y="3125780"/>
            <a:ext cx="343530" cy="340221"/>
            <a:chOff x="3860250" y="1427025"/>
            <a:chExt cx="487900" cy="483200"/>
          </a:xfrm>
        </p:grpSpPr>
        <p:sp>
          <p:nvSpPr>
            <p:cNvPr id="9425" name="Google Shape;9425;p81"/>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6" name="Google Shape;9426;p81"/>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7" name="Google Shape;9427;p81"/>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28" name="Google Shape;9428;p81"/>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9" name="Google Shape;9429;p81"/>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30" name="Google Shape;9430;p81"/>
          <p:cNvGrpSpPr/>
          <p:nvPr/>
        </p:nvGrpSpPr>
        <p:grpSpPr>
          <a:xfrm>
            <a:off x="4190322" y="3125806"/>
            <a:ext cx="340221" cy="340168"/>
            <a:chOff x="5648375" y="1427025"/>
            <a:chExt cx="483200" cy="483125"/>
          </a:xfrm>
        </p:grpSpPr>
        <p:sp>
          <p:nvSpPr>
            <p:cNvPr id="9431" name="Google Shape;9431;p81"/>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2" name="Google Shape;9432;p81"/>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33" name="Google Shape;9433;p81"/>
          <p:cNvGrpSpPr/>
          <p:nvPr/>
        </p:nvGrpSpPr>
        <p:grpSpPr>
          <a:xfrm>
            <a:off x="4604808" y="3125789"/>
            <a:ext cx="344622" cy="340204"/>
            <a:chOff x="6238300" y="1426975"/>
            <a:chExt cx="489450" cy="483175"/>
          </a:xfrm>
        </p:grpSpPr>
        <p:sp>
          <p:nvSpPr>
            <p:cNvPr id="9434" name="Google Shape;9434;p81"/>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5" name="Google Shape;9435;p81"/>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6" name="Google Shape;9436;p81"/>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37" name="Google Shape;9437;p81"/>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38" name="Google Shape;9438;p81"/>
          <p:cNvGrpSpPr/>
          <p:nvPr/>
        </p:nvGrpSpPr>
        <p:grpSpPr>
          <a:xfrm>
            <a:off x="1263703" y="3544794"/>
            <a:ext cx="340168" cy="340186"/>
            <a:chOff x="1487200" y="2021475"/>
            <a:chExt cx="483125" cy="483150"/>
          </a:xfrm>
        </p:grpSpPr>
        <p:sp>
          <p:nvSpPr>
            <p:cNvPr id="9439" name="Google Shape;9439;p81"/>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0" name="Google Shape;9440;p81"/>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1" name="Google Shape;9441;p81"/>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2" name="Google Shape;9442;p81"/>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43" name="Google Shape;9443;p81"/>
          <p:cNvGrpSpPr/>
          <p:nvPr/>
        </p:nvGrpSpPr>
        <p:grpSpPr>
          <a:xfrm>
            <a:off x="1678040" y="3565398"/>
            <a:ext cx="340168" cy="298978"/>
            <a:chOff x="2081650" y="2050750"/>
            <a:chExt cx="483125" cy="424625"/>
          </a:xfrm>
        </p:grpSpPr>
        <p:sp>
          <p:nvSpPr>
            <p:cNvPr id="9444" name="Google Shape;9444;p81"/>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5" name="Google Shape;9445;p81"/>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6" name="Google Shape;9446;p81"/>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7" name="Google Shape;9447;p81"/>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8" name="Google Shape;9448;p81"/>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9" name="Google Shape;9449;p81"/>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50" name="Google Shape;9450;p81"/>
          <p:cNvGrpSpPr/>
          <p:nvPr/>
        </p:nvGrpSpPr>
        <p:grpSpPr>
          <a:xfrm>
            <a:off x="2105973" y="3588721"/>
            <a:ext cx="340168" cy="252332"/>
            <a:chOff x="2676100" y="2083800"/>
            <a:chExt cx="483125" cy="358375"/>
          </a:xfrm>
        </p:grpSpPr>
        <p:sp>
          <p:nvSpPr>
            <p:cNvPr id="9451" name="Google Shape;9451;p81"/>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2" name="Google Shape;9452;p81"/>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53" name="Google Shape;9453;p81"/>
          <p:cNvGrpSpPr/>
          <p:nvPr/>
        </p:nvGrpSpPr>
        <p:grpSpPr>
          <a:xfrm>
            <a:off x="2531487" y="3554766"/>
            <a:ext cx="323587" cy="320242"/>
            <a:chOff x="3282325" y="2035675"/>
            <a:chExt cx="459575" cy="454825"/>
          </a:xfrm>
        </p:grpSpPr>
        <p:sp>
          <p:nvSpPr>
            <p:cNvPr id="9454" name="Google Shape;9454;p81"/>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5" name="Google Shape;9455;p81"/>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6" name="Google Shape;9456;p81"/>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7" name="Google Shape;9457;p81"/>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58" name="Google Shape;9458;p81"/>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9" name="Google Shape;9459;p81"/>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60" name="Google Shape;9460;p81"/>
          <p:cNvGrpSpPr/>
          <p:nvPr/>
        </p:nvGrpSpPr>
        <p:grpSpPr>
          <a:xfrm>
            <a:off x="3776187" y="3544803"/>
            <a:ext cx="340608" cy="340168"/>
            <a:chOff x="5053900" y="2021500"/>
            <a:chExt cx="483750" cy="483125"/>
          </a:xfrm>
        </p:grpSpPr>
        <p:sp>
          <p:nvSpPr>
            <p:cNvPr id="9461" name="Google Shape;9461;p81"/>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2" name="Google Shape;9462;p81"/>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3" name="Google Shape;9463;p81"/>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4" name="Google Shape;9464;p81"/>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5" name="Google Shape;9465;p81"/>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6" name="Google Shape;9466;p81"/>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7" name="Google Shape;9467;p81"/>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8" name="Google Shape;9468;p81"/>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69" name="Google Shape;9469;p81"/>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70" name="Google Shape;9470;p81"/>
          <p:cNvGrpSpPr/>
          <p:nvPr/>
        </p:nvGrpSpPr>
        <p:grpSpPr>
          <a:xfrm>
            <a:off x="4601286" y="3547971"/>
            <a:ext cx="351663" cy="333831"/>
            <a:chOff x="6222125" y="2025975"/>
            <a:chExt cx="499450" cy="474125"/>
          </a:xfrm>
        </p:grpSpPr>
        <p:sp>
          <p:nvSpPr>
            <p:cNvPr id="9471" name="Google Shape;9471;p81"/>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2" name="Google Shape;9472;p81"/>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3" name="Google Shape;9473;p81"/>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74" name="Google Shape;9474;p81"/>
          <p:cNvGrpSpPr/>
          <p:nvPr/>
        </p:nvGrpSpPr>
        <p:grpSpPr>
          <a:xfrm>
            <a:off x="5058848" y="2364541"/>
            <a:ext cx="335504" cy="185953"/>
            <a:chOff x="896050" y="2725450"/>
            <a:chExt cx="476500" cy="264100"/>
          </a:xfrm>
        </p:grpSpPr>
        <p:sp>
          <p:nvSpPr>
            <p:cNvPr id="9475" name="Google Shape;9475;p81"/>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6" name="Google Shape;9476;p81"/>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7" name="Google Shape;9477;p81"/>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78" name="Google Shape;9478;p81"/>
          <p:cNvGrpSpPr/>
          <p:nvPr/>
        </p:nvGrpSpPr>
        <p:grpSpPr>
          <a:xfrm>
            <a:off x="5489588" y="2287425"/>
            <a:ext cx="340168" cy="340186"/>
            <a:chOff x="1487200" y="2615925"/>
            <a:chExt cx="483125" cy="483150"/>
          </a:xfrm>
        </p:grpSpPr>
        <p:sp>
          <p:nvSpPr>
            <p:cNvPr id="9479" name="Google Shape;9479;p81"/>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0" name="Google Shape;9480;p81"/>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1" name="Google Shape;9481;p81"/>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82" name="Google Shape;9482;p81"/>
          <p:cNvGrpSpPr/>
          <p:nvPr/>
        </p:nvGrpSpPr>
        <p:grpSpPr>
          <a:xfrm>
            <a:off x="5889537" y="2287425"/>
            <a:ext cx="353564" cy="340186"/>
            <a:chOff x="2077575" y="2615925"/>
            <a:chExt cx="502150" cy="483150"/>
          </a:xfrm>
        </p:grpSpPr>
        <p:sp>
          <p:nvSpPr>
            <p:cNvPr id="9483" name="Google Shape;9483;p81"/>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4" name="Google Shape;9484;p81"/>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5" name="Google Shape;9485;p81"/>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6" name="Google Shape;9486;p81"/>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87" name="Google Shape;9487;p81"/>
          <p:cNvGrpSpPr/>
          <p:nvPr/>
        </p:nvGrpSpPr>
        <p:grpSpPr>
          <a:xfrm>
            <a:off x="6313326" y="2303452"/>
            <a:ext cx="334536" cy="308132"/>
            <a:chOff x="2680100" y="2638725"/>
            <a:chExt cx="475125" cy="437625"/>
          </a:xfrm>
        </p:grpSpPr>
        <p:sp>
          <p:nvSpPr>
            <p:cNvPr id="9488" name="Google Shape;9488;p81"/>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9" name="Google Shape;9489;p81"/>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0" name="Google Shape;9490;p81"/>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1" name="Google Shape;9491;p81"/>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92" name="Google Shape;9492;p81"/>
          <p:cNvGrpSpPr/>
          <p:nvPr/>
        </p:nvGrpSpPr>
        <p:grpSpPr>
          <a:xfrm>
            <a:off x="6778965" y="2287425"/>
            <a:ext cx="239183" cy="340186"/>
            <a:chOff x="3342275" y="2615925"/>
            <a:chExt cx="339700" cy="483150"/>
          </a:xfrm>
        </p:grpSpPr>
        <p:sp>
          <p:nvSpPr>
            <p:cNvPr id="9493" name="Google Shape;9493;p81"/>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4" name="Google Shape;9494;p81"/>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95" name="Google Shape;9495;p81"/>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6" name="Google Shape;9496;p81"/>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7" name="Google Shape;9497;p81"/>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98" name="Google Shape;9498;p81"/>
          <p:cNvGrpSpPr/>
          <p:nvPr/>
        </p:nvGrpSpPr>
        <p:grpSpPr>
          <a:xfrm>
            <a:off x="6216571" y="3956426"/>
            <a:ext cx="339482" cy="339271"/>
            <a:chOff x="5648900" y="2616600"/>
            <a:chExt cx="482150" cy="481850"/>
          </a:xfrm>
        </p:grpSpPr>
        <p:sp>
          <p:nvSpPr>
            <p:cNvPr id="9499" name="Google Shape;9499;p81"/>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0" name="Google Shape;9500;p81"/>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01" name="Google Shape;9501;p81"/>
          <p:cNvGrpSpPr/>
          <p:nvPr/>
        </p:nvGrpSpPr>
        <p:grpSpPr>
          <a:xfrm>
            <a:off x="4535855" y="3963142"/>
            <a:ext cx="325626" cy="325694"/>
            <a:chOff x="6242825" y="2615925"/>
            <a:chExt cx="483125" cy="483225"/>
          </a:xfrm>
        </p:grpSpPr>
        <p:sp>
          <p:nvSpPr>
            <p:cNvPr id="9502" name="Google Shape;9502;p81"/>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3" name="Google Shape;9503;p81"/>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4" name="Google Shape;9504;p81"/>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5" name="Google Shape;9505;p81"/>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6" name="Google Shape;9506;p81"/>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07" name="Google Shape;9507;p81"/>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08" name="Google Shape;9508;p81"/>
          <p:cNvGrpSpPr/>
          <p:nvPr/>
        </p:nvGrpSpPr>
        <p:grpSpPr>
          <a:xfrm>
            <a:off x="5488629" y="2707036"/>
            <a:ext cx="342087" cy="340186"/>
            <a:chOff x="1487200" y="3210375"/>
            <a:chExt cx="485850" cy="483150"/>
          </a:xfrm>
        </p:grpSpPr>
        <p:sp>
          <p:nvSpPr>
            <p:cNvPr id="9509" name="Google Shape;9509;p81"/>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0" name="Google Shape;9510;p81"/>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1" name="Google Shape;9511;p81"/>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12" name="Google Shape;9512;p81"/>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3" name="Google Shape;9513;p81"/>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14" name="Google Shape;9514;p81"/>
          <p:cNvGrpSpPr/>
          <p:nvPr/>
        </p:nvGrpSpPr>
        <p:grpSpPr>
          <a:xfrm>
            <a:off x="6727988" y="2707027"/>
            <a:ext cx="341136" cy="340204"/>
            <a:chOff x="3269875" y="3210400"/>
            <a:chExt cx="484500" cy="483175"/>
          </a:xfrm>
        </p:grpSpPr>
        <p:sp>
          <p:nvSpPr>
            <p:cNvPr id="9515" name="Google Shape;9515;p81"/>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6" name="Google Shape;9516;p81"/>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17" name="Google Shape;9517;p81"/>
          <p:cNvGrpSpPr/>
          <p:nvPr/>
        </p:nvGrpSpPr>
        <p:grpSpPr>
          <a:xfrm>
            <a:off x="7227082" y="2706666"/>
            <a:ext cx="170216" cy="340925"/>
            <a:chOff x="3985700" y="3210375"/>
            <a:chExt cx="241750" cy="484200"/>
          </a:xfrm>
        </p:grpSpPr>
        <p:sp>
          <p:nvSpPr>
            <p:cNvPr id="9518" name="Google Shape;9518;p81"/>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9" name="Google Shape;9519;p81"/>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20" name="Google Shape;9520;p81"/>
          <p:cNvGrpSpPr/>
          <p:nvPr/>
        </p:nvGrpSpPr>
        <p:grpSpPr>
          <a:xfrm>
            <a:off x="7566351" y="2707678"/>
            <a:ext cx="339007" cy="338901"/>
            <a:chOff x="4460225" y="3211300"/>
            <a:chExt cx="481475" cy="481325"/>
          </a:xfrm>
        </p:grpSpPr>
        <p:sp>
          <p:nvSpPr>
            <p:cNvPr id="9521" name="Google Shape;9521;p81"/>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2" name="Google Shape;9522;p81"/>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23" name="Google Shape;9523;p81"/>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24" name="Google Shape;9524;p81"/>
          <p:cNvGrpSpPr/>
          <p:nvPr/>
        </p:nvGrpSpPr>
        <p:grpSpPr>
          <a:xfrm>
            <a:off x="6660413" y="3985756"/>
            <a:ext cx="342034" cy="280654"/>
            <a:chOff x="5647000" y="3252650"/>
            <a:chExt cx="485775" cy="398600"/>
          </a:xfrm>
        </p:grpSpPr>
        <p:sp>
          <p:nvSpPr>
            <p:cNvPr id="9525" name="Google Shape;9525;p81"/>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6" name="Google Shape;9526;p81"/>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7" name="Google Shape;9527;p81"/>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8" name="Google Shape;9528;p81"/>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9" name="Google Shape;9529;p81"/>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30" name="Google Shape;9530;p81"/>
          <p:cNvGrpSpPr/>
          <p:nvPr/>
        </p:nvGrpSpPr>
        <p:grpSpPr>
          <a:xfrm>
            <a:off x="4965853" y="3991768"/>
            <a:ext cx="326536" cy="268454"/>
            <a:chOff x="6242450" y="3252800"/>
            <a:chExt cx="484475" cy="398300"/>
          </a:xfrm>
        </p:grpSpPr>
        <p:sp>
          <p:nvSpPr>
            <p:cNvPr id="9531" name="Google Shape;9531;p81"/>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2" name="Google Shape;9532;p81"/>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3" name="Google Shape;9533;p81"/>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34" name="Google Shape;9534;p81"/>
          <p:cNvGrpSpPr/>
          <p:nvPr/>
        </p:nvGrpSpPr>
        <p:grpSpPr>
          <a:xfrm>
            <a:off x="5077111" y="3126102"/>
            <a:ext cx="298978" cy="340168"/>
            <a:chOff x="922025" y="3804850"/>
            <a:chExt cx="424625" cy="483125"/>
          </a:xfrm>
        </p:grpSpPr>
        <p:sp>
          <p:nvSpPr>
            <p:cNvPr id="9535" name="Google Shape;9535;p81"/>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6" name="Google Shape;9536;p81"/>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37" name="Google Shape;9537;p81"/>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38" name="Google Shape;9538;p81"/>
          <p:cNvGrpSpPr/>
          <p:nvPr/>
        </p:nvGrpSpPr>
        <p:grpSpPr>
          <a:xfrm>
            <a:off x="5909841" y="3126102"/>
            <a:ext cx="312955" cy="340168"/>
            <a:chOff x="2100300" y="3804850"/>
            <a:chExt cx="444475" cy="483125"/>
          </a:xfrm>
        </p:grpSpPr>
        <p:sp>
          <p:nvSpPr>
            <p:cNvPr id="9539" name="Google Shape;9539;p81"/>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0" name="Google Shape;9540;p81"/>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41" name="Google Shape;9541;p81"/>
          <p:cNvGrpSpPr/>
          <p:nvPr/>
        </p:nvGrpSpPr>
        <p:grpSpPr>
          <a:xfrm>
            <a:off x="6333463" y="3126102"/>
            <a:ext cx="294261" cy="340168"/>
            <a:chOff x="2708700" y="3804850"/>
            <a:chExt cx="417925" cy="483125"/>
          </a:xfrm>
        </p:grpSpPr>
        <p:sp>
          <p:nvSpPr>
            <p:cNvPr id="9542" name="Google Shape;9542;p81"/>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3" name="Google Shape;9543;p81"/>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4" name="Google Shape;9544;p81"/>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5" name="Google Shape;9545;p81"/>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46" name="Google Shape;9546;p81"/>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7" name="Google Shape;9547;p81"/>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48" name="Google Shape;9548;p81"/>
          <p:cNvGrpSpPr/>
          <p:nvPr/>
        </p:nvGrpSpPr>
        <p:grpSpPr>
          <a:xfrm>
            <a:off x="7570338" y="3127378"/>
            <a:ext cx="331033" cy="337616"/>
            <a:chOff x="4467450" y="3808475"/>
            <a:chExt cx="470150" cy="479500"/>
          </a:xfrm>
        </p:grpSpPr>
        <p:sp>
          <p:nvSpPr>
            <p:cNvPr id="9549" name="Google Shape;9549;p81"/>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0" name="Google Shape;9550;p81"/>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1" name="Google Shape;9551;p81"/>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2" name="Google Shape;9552;p81"/>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53" name="Google Shape;9553;p81"/>
          <p:cNvGrpSpPr/>
          <p:nvPr/>
        </p:nvGrpSpPr>
        <p:grpSpPr>
          <a:xfrm>
            <a:off x="7990685" y="3126102"/>
            <a:ext cx="340186" cy="340168"/>
            <a:chOff x="5053900" y="3804850"/>
            <a:chExt cx="483150" cy="483125"/>
          </a:xfrm>
        </p:grpSpPr>
        <p:sp>
          <p:nvSpPr>
            <p:cNvPr id="9554" name="Google Shape;9554;p81"/>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5" name="Google Shape;9555;p81"/>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6" name="Google Shape;9556;p81"/>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7" name="Google Shape;9557;p81"/>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58" name="Google Shape;9558;p81"/>
          <p:cNvGrpSpPr/>
          <p:nvPr/>
        </p:nvGrpSpPr>
        <p:grpSpPr>
          <a:xfrm>
            <a:off x="7106806" y="3956021"/>
            <a:ext cx="340168" cy="340168"/>
            <a:chOff x="5648375" y="3804850"/>
            <a:chExt cx="483125" cy="483125"/>
          </a:xfrm>
        </p:grpSpPr>
        <p:sp>
          <p:nvSpPr>
            <p:cNvPr id="9559" name="Google Shape;9559;p81"/>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0" name="Google Shape;9560;p81"/>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1" name="Google Shape;9561;p81"/>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2" name="Google Shape;9562;p81"/>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3" name="Google Shape;9563;p81"/>
          <p:cNvGrpSpPr/>
          <p:nvPr/>
        </p:nvGrpSpPr>
        <p:grpSpPr>
          <a:xfrm>
            <a:off x="5396761" y="3968278"/>
            <a:ext cx="280923" cy="315449"/>
            <a:chOff x="6276025" y="3812400"/>
            <a:chExt cx="416800" cy="468025"/>
          </a:xfrm>
        </p:grpSpPr>
        <p:sp>
          <p:nvSpPr>
            <p:cNvPr id="9564" name="Google Shape;9564;p81"/>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5" name="Google Shape;9565;p81"/>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6" name="Google Shape;9566;p81"/>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7" name="Google Shape;9567;p81"/>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8" name="Google Shape;9568;p81"/>
          <p:cNvGrpSpPr/>
          <p:nvPr/>
        </p:nvGrpSpPr>
        <p:grpSpPr>
          <a:xfrm>
            <a:off x="5055293" y="3545089"/>
            <a:ext cx="342615" cy="340186"/>
            <a:chOff x="890400" y="4399350"/>
            <a:chExt cx="486600" cy="483150"/>
          </a:xfrm>
        </p:grpSpPr>
        <p:sp>
          <p:nvSpPr>
            <p:cNvPr id="9569" name="Google Shape;9569;p81"/>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0" name="Google Shape;9570;p81"/>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1" name="Google Shape;9571;p81"/>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2" name="Google Shape;9572;p81"/>
          <p:cNvGrpSpPr/>
          <p:nvPr/>
        </p:nvGrpSpPr>
        <p:grpSpPr>
          <a:xfrm>
            <a:off x="5489588" y="3560368"/>
            <a:ext cx="340168" cy="309628"/>
            <a:chOff x="1487200" y="4421025"/>
            <a:chExt cx="483125" cy="439750"/>
          </a:xfrm>
        </p:grpSpPr>
        <p:sp>
          <p:nvSpPr>
            <p:cNvPr id="9573" name="Google Shape;9573;p81"/>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4" name="Google Shape;9574;p81"/>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5" name="Google Shape;9575;p81"/>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6" name="Google Shape;9576;p81"/>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7" name="Google Shape;9577;p81"/>
          <p:cNvGrpSpPr/>
          <p:nvPr/>
        </p:nvGrpSpPr>
        <p:grpSpPr>
          <a:xfrm>
            <a:off x="5893867" y="3545107"/>
            <a:ext cx="344903" cy="340151"/>
            <a:chOff x="2079300" y="4399325"/>
            <a:chExt cx="489850" cy="483100"/>
          </a:xfrm>
        </p:grpSpPr>
        <p:sp>
          <p:nvSpPr>
            <p:cNvPr id="9578" name="Google Shape;9578;p81"/>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9" name="Google Shape;9579;p81"/>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80" name="Google Shape;9580;p81"/>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81" name="Google Shape;9581;p81"/>
          <p:cNvGrpSpPr/>
          <p:nvPr/>
        </p:nvGrpSpPr>
        <p:grpSpPr>
          <a:xfrm>
            <a:off x="6760439" y="3545107"/>
            <a:ext cx="276236" cy="340151"/>
            <a:chOff x="3316000" y="4399325"/>
            <a:chExt cx="392325" cy="483100"/>
          </a:xfrm>
        </p:grpSpPr>
        <p:sp>
          <p:nvSpPr>
            <p:cNvPr id="9582" name="Google Shape;9582;p81"/>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3" name="Google Shape;9583;p81"/>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4" name="Google Shape;9584;p81"/>
          <p:cNvGrpSpPr/>
          <p:nvPr/>
        </p:nvGrpSpPr>
        <p:grpSpPr>
          <a:xfrm>
            <a:off x="7185179" y="3545089"/>
            <a:ext cx="254022" cy="340186"/>
            <a:chOff x="3926225" y="4399275"/>
            <a:chExt cx="360775" cy="483150"/>
          </a:xfrm>
        </p:grpSpPr>
        <p:sp>
          <p:nvSpPr>
            <p:cNvPr id="9585" name="Google Shape;9585;p81"/>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6" name="Google Shape;9586;p81"/>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87" name="Google Shape;9587;p81"/>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88" name="Google Shape;9588;p81"/>
          <p:cNvGrpSpPr/>
          <p:nvPr/>
        </p:nvGrpSpPr>
        <p:grpSpPr>
          <a:xfrm>
            <a:off x="7990738" y="3545151"/>
            <a:ext cx="340080" cy="340063"/>
            <a:chOff x="5053975" y="4399375"/>
            <a:chExt cx="483000" cy="482975"/>
          </a:xfrm>
        </p:grpSpPr>
        <p:sp>
          <p:nvSpPr>
            <p:cNvPr id="9589" name="Google Shape;9589;p81"/>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0" name="Google Shape;9590;p81"/>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1" name="Google Shape;9591;p81"/>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2" name="Google Shape;9592;p81"/>
          <p:cNvGrpSpPr/>
          <p:nvPr/>
        </p:nvGrpSpPr>
        <p:grpSpPr>
          <a:xfrm>
            <a:off x="7551334" y="3956042"/>
            <a:ext cx="340168" cy="340168"/>
            <a:chOff x="5648375" y="4399300"/>
            <a:chExt cx="483125" cy="483125"/>
          </a:xfrm>
        </p:grpSpPr>
        <p:sp>
          <p:nvSpPr>
            <p:cNvPr id="9593" name="Google Shape;9593;p81"/>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4" name="Google Shape;9594;p81"/>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5" name="Google Shape;9595;p81"/>
          <p:cNvGrpSpPr/>
          <p:nvPr/>
        </p:nvGrpSpPr>
        <p:grpSpPr>
          <a:xfrm>
            <a:off x="5782056" y="3974637"/>
            <a:ext cx="330007" cy="302744"/>
            <a:chOff x="6239575" y="4416275"/>
            <a:chExt cx="489625" cy="449175"/>
          </a:xfrm>
        </p:grpSpPr>
        <p:sp>
          <p:nvSpPr>
            <p:cNvPr id="9596" name="Google Shape;9596;p81"/>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7" name="Google Shape;9597;p81"/>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8" name="Google Shape;9598;p81"/>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9" name="Google Shape;9599;p81"/>
          <p:cNvGrpSpPr/>
          <p:nvPr/>
        </p:nvGrpSpPr>
        <p:grpSpPr>
          <a:xfrm>
            <a:off x="2885335" y="3971815"/>
            <a:ext cx="308234" cy="308234"/>
            <a:chOff x="892750" y="4993750"/>
            <a:chExt cx="483125" cy="483125"/>
          </a:xfrm>
        </p:grpSpPr>
        <p:sp>
          <p:nvSpPr>
            <p:cNvPr id="9600" name="Google Shape;9600;p81"/>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1" name="Google Shape;9601;p81"/>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2" name="Google Shape;9602;p81"/>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03" name="Google Shape;9603;p81"/>
          <p:cNvGrpSpPr/>
          <p:nvPr/>
        </p:nvGrpSpPr>
        <p:grpSpPr>
          <a:xfrm>
            <a:off x="1292053" y="3979188"/>
            <a:ext cx="293982" cy="293982"/>
            <a:chOff x="2676100" y="4993750"/>
            <a:chExt cx="483125" cy="483125"/>
          </a:xfrm>
        </p:grpSpPr>
        <p:sp>
          <p:nvSpPr>
            <p:cNvPr id="9604" name="Google Shape;9604;p81"/>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5" name="Google Shape;9605;p81"/>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6" name="Google Shape;9606;p81"/>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07" name="Google Shape;9607;p81"/>
          <p:cNvGrpSpPr/>
          <p:nvPr/>
        </p:nvGrpSpPr>
        <p:grpSpPr>
          <a:xfrm>
            <a:off x="4123160" y="3971815"/>
            <a:ext cx="308234" cy="308234"/>
            <a:chOff x="3270550" y="4993750"/>
            <a:chExt cx="483125" cy="483125"/>
          </a:xfrm>
        </p:grpSpPr>
        <p:sp>
          <p:nvSpPr>
            <p:cNvPr id="9608" name="Google Shape;9608;p81"/>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9" name="Google Shape;9609;p81"/>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0" name="Google Shape;9610;p81"/>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11" name="Google Shape;9611;p81"/>
          <p:cNvSpPr/>
          <p:nvPr/>
        </p:nvSpPr>
        <p:spPr>
          <a:xfrm>
            <a:off x="1690280"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12" name="Google Shape;9612;p81"/>
          <p:cNvGrpSpPr/>
          <p:nvPr/>
        </p:nvGrpSpPr>
        <p:grpSpPr>
          <a:xfrm>
            <a:off x="2088818" y="3979142"/>
            <a:ext cx="293997" cy="294073"/>
            <a:chOff x="4459450" y="4993700"/>
            <a:chExt cx="483150" cy="483275"/>
          </a:xfrm>
        </p:grpSpPr>
        <p:sp>
          <p:nvSpPr>
            <p:cNvPr id="9613" name="Google Shape;9613;p81"/>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4" name="Google Shape;9614;p81"/>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5" name="Google Shape;9615;p81"/>
          <p:cNvGrpSpPr/>
          <p:nvPr/>
        </p:nvGrpSpPr>
        <p:grpSpPr>
          <a:xfrm>
            <a:off x="3297944" y="3971815"/>
            <a:ext cx="308234" cy="308234"/>
            <a:chOff x="1487200" y="4993750"/>
            <a:chExt cx="483125" cy="483125"/>
          </a:xfrm>
        </p:grpSpPr>
        <p:sp>
          <p:nvSpPr>
            <p:cNvPr id="9616" name="Google Shape;9616;p8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7" name="Google Shape;9617;p8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8" name="Google Shape;9618;p81"/>
          <p:cNvGrpSpPr/>
          <p:nvPr/>
        </p:nvGrpSpPr>
        <p:grpSpPr>
          <a:xfrm>
            <a:off x="3710554" y="3971815"/>
            <a:ext cx="308234" cy="308234"/>
            <a:chOff x="2081650" y="4993750"/>
            <a:chExt cx="483125" cy="483125"/>
          </a:xfrm>
        </p:grpSpPr>
        <p:sp>
          <p:nvSpPr>
            <p:cNvPr id="9619" name="Google Shape;9619;p8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0" name="Google Shape;9620;p8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1" name="Google Shape;9621;p81"/>
          <p:cNvGrpSpPr/>
          <p:nvPr/>
        </p:nvGrpSpPr>
        <p:grpSpPr>
          <a:xfrm>
            <a:off x="2487196" y="3979142"/>
            <a:ext cx="293997" cy="294073"/>
            <a:chOff x="5053900" y="4993700"/>
            <a:chExt cx="483150" cy="483275"/>
          </a:xfrm>
        </p:grpSpPr>
        <p:sp>
          <p:nvSpPr>
            <p:cNvPr id="9622" name="Google Shape;9622;p81"/>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3" name="Google Shape;9623;p81"/>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24" name="Google Shape;9624;p8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7"/>
          <p:cNvSpPr txBox="1"/>
          <p:nvPr>
            <p:ph type="title"/>
          </p:nvPr>
        </p:nvSpPr>
        <p:spPr>
          <a:xfrm flipH="1">
            <a:off x="713216" y="2393014"/>
            <a:ext cx="4486800" cy="91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PACKAGING</a:t>
            </a:r>
            <a:endParaRPr/>
          </a:p>
        </p:txBody>
      </p:sp>
      <p:sp>
        <p:nvSpPr>
          <p:cNvPr id="395" name="Google Shape;395;p37"/>
          <p:cNvSpPr txBox="1"/>
          <p:nvPr>
            <p:ph idx="1" type="subTitle"/>
          </p:nvPr>
        </p:nvSpPr>
        <p:spPr>
          <a:xfrm>
            <a:off x="713225" y="3384225"/>
            <a:ext cx="4425300" cy="42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396" name="Google Shape;396;p37"/>
          <p:cNvSpPr txBox="1"/>
          <p:nvPr>
            <p:ph idx="2" type="title"/>
          </p:nvPr>
        </p:nvSpPr>
        <p:spPr>
          <a:xfrm flipH="1">
            <a:off x="713216" y="1340267"/>
            <a:ext cx="4425300" cy="91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grpSp>
        <p:nvGrpSpPr>
          <p:cNvPr id="397" name="Google Shape;397;p37"/>
          <p:cNvGrpSpPr/>
          <p:nvPr/>
        </p:nvGrpSpPr>
        <p:grpSpPr>
          <a:xfrm>
            <a:off x="6281981" y="1140423"/>
            <a:ext cx="1733447" cy="1439109"/>
            <a:chOff x="1536275" y="2613975"/>
            <a:chExt cx="1325975" cy="1100825"/>
          </a:xfrm>
        </p:grpSpPr>
        <p:sp>
          <p:nvSpPr>
            <p:cNvPr id="398" name="Google Shape;398;p37"/>
            <p:cNvSpPr/>
            <p:nvPr/>
          </p:nvSpPr>
          <p:spPr>
            <a:xfrm>
              <a:off x="2218425" y="3170200"/>
              <a:ext cx="643825" cy="544600"/>
            </a:xfrm>
            <a:custGeom>
              <a:rect b="b" l="l" r="r" t="t"/>
              <a:pathLst>
                <a:path extrusionOk="0" h="21784" w="25753">
                  <a:moveTo>
                    <a:pt x="0" y="1"/>
                  </a:moveTo>
                  <a:lnTo>
                    <a:pt x="0" y="21783"/>
                  </a:lnTo>
                  <a:lnTo>
                    <a:pt x="7005" y="21783"/>
                  </a:lnTo>
                  <a:lnTo>
                    <a:pt x="25752" y="10842"/>
                  </a:lnTo>
                  <a:lnTo>
                    <a:pt x="6939"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7"/>
            <p:cNvSpPr/>
            <p:nvPr/>
          </p:nvSpPr>
          <p:spPr>
            <a:xfrm>
              <a:off x="1538775" y="3063475"/>
              <a:ext cx="1122500" cy="651325"/>
            </a:xfrm>
            <a:custGeom>
              <a:rect b="b" l="l" r="r" t="t"/>
              <a:pathLst>
                <a:path extrusionOk="0" h="26053" w="44900">
                  <a:moveTo>
                    <a:pt x="17580" y="0"/>
                  </a:moveTo>
                  <a:lnTo>
                    <a:pt x="0" y="10374"/>
                  </a:lnTo>
                  <a:lnTo>
                    <a:pt x="27253" y="26052"/>
                  </a:lnTo>
                  <a:lnTo>
                    <a:pt x="44899" y="15778"/>
                  </a:lnTo>
                  <a:lnTo>
                    <a:pt x="175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7"/>
            <p:cNvSpPr/>
            <p:nvPr/>
          </p:nvSpPr>
          <p:spPr>
            <a:xfrm>
              <a:off x="1536275" y="2613975"/>
              <a:ext cx="442000" cy="708875"/>
            </a:xfrm>
            <a:custGeom>
              <a:rect b="b" l="l" r="r" t="t"/>
              <a:pathLst>
                <a:path extrusionOk="0" h="28355" w="17680">
                  <a:moveTo>
                    <a:pt x="11578" y="5715"/>
                  </a:moveTo>
                  <a:cubicBezTo>
                    <a:pt x="11973" y="5715"/>
                    <a:pt x="12242" y="6017"/>
                    <a:pt x="12242" y="6539"/>
                  </a:cubicBezTo>
                  <a:cubicBezTo>
                    <a:pt x="12242" y="7273"/>
                    <a:pt x="11709" y="8207"/>
                    <a:pt x="11041" y="8574"/>
                  </a:cubicBezTo>
                  <a:lnTo>
                    <a:pt x="8340" y="10175"/>
                  </a:lnTo>
                  <a:cubicBezTo>
                    <a:pt x="8146" y="10281"/>
                    <a:pt x="7964" y="10331"/>
                    <a:pt x="7803" y="10331"/>
                  </a:cubicBezTo>
                  <a:cubicBezTo>
                    <a:pt x="7408" y="10331"/>
                    <a:pt x="7139" y="10029"/>
                    <a:pt x="7139" y="9508"/>
                  </a:cubicBezTo>
                  <a:cubicBezTo>
                    <a:pt x="7139" y="8740"/>
                    <a:pt x="7672" y="7840"/>
                    <a:pt x="8340" y="7473"/>
                  </a:cubicBezTo>
                  <a:lnTo>
                    <a:pt x="11041" y="5872"/>
                  </a:lnTo>
                  <a:cubicBezTo>
                    <a:pt x="11235" y="5765"/>
                    <a:pt x="11417" y="5715"/>
                    <a:pt x="11578" y="5715"/>
                  </a:cubicBezTo>
                  <a:close/>
                  <a:moveTo>
                    <a:pt x="17680" y="1"/>
                  </a:moveTo>
                  <a:lnTo>
                    <a:pt x="34" y="10241"/>
                  </a:lnTo>
                  <a:lnTo>
                    <a:pt x="0" y="28354"/>
                  </a:lnTo>
                  <a:lnTo>
                    <a:pt x="17646" y="18080"/>
                  </a:lnTo>
                  <a:lnTo>
                    <a:pt x="176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7"/>
            <p:cNvSpPr/>
            <p:nvPr/>
          </p:nvSpPr>
          <p:spPr>
            <a:xfrm>
              <a:off x="1978250" y="2613975"/>
              <a:ext cx="683025" cy="843975"/>
            </a:xfrm>
            <a:custGeom>
              <a:rect b="b" l="l" r="r" t="t"/>
              <a:pathLst>
                <a:path extrusionOk="0" h="33759" w="27321">
                  <a:moveTo>
                    <a:pt x="34" y="1"/>
                  </a:moveTo>
                  <a:lnTo>
                    <a:pt x="1" y="18080"/>
                  </a:lnTo>
                  <a:lnTo>
                    <a:pt x="27287" y="33758"/>
                  </a:lnTo>
                  <a:lnTo>
                    <a:pt x="27320" y="15679"/>
                  </a:lnTo>
                  <a:lnTo>
                    <a:pt x="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7"/>
            <p:cNvSpPr/>
            <p:nvPr/>
          </p:nvSpPr>
          <p:spPr>
            <a:xfrm>
              <a:off x="1536275" y="2870000"/>
              <a:ext cx="683850" cy="844800"/>
            </a:xfrm>
            <a:custGeom>
              <a:rect b="b" l="l" r="r" t="t"/>
              <a:pathLst>
                <a:path extrusionOk="0" h="33792" w="27354">
                  <a:moveTo>
                    <a:pt x="100" y="0"/>
                  </a:moveTo>
                  <a:lnTo>
                    <a:pt x="0" y="18113"/>
                  </a:lnTo>
                  <a:lnTo>
                    <a:pt x="27286" y="33791"/>
                  </a:lnTo>
                  <a:lnTo>
                    <a:pt x="27353" y="15678"/>
                  </a:lnTo>
                  <a:lnTo>
                    <a:pt x="1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7"/>
            <p:cNvSpPr/>
            <p:nvPr/>
          </p:nvSpPr>
          <p:spPr>
            <a:xfrm>
              <a:off x="2218425" y="3005925"/>
              <a:ext cx="441175" cy="708875"/>
            </a:xfrm>
            <a:custGeom>
              <a:rect b="b" l="l" r="r" t="t"/>
              <a:pathLst>
                <a:path extrusionOk="0" h="28355" w="17647">
                  <a:moveTo>
                    <a:pt x="11260" y="5842"/>
                  </a:moveTo>
                  <a:cubicBezTo>
                    <a:pt x="11647" y="5842"/>
                    <a:pt x="11909" y="6134"/>
                    <a:pt x="11909" y="6672"/>
                  </a:cubicBezTo>
                  <a:cubicBezTo>
                    <a:pt x="11909" y="7406"/>
                    <a:pt x="11375" y="8340"/>
                    <a:pt x="10708" y="8707"/>
                  </a:cubicBezTo>
                  <a:lnTo>
                    <a:pt x="8006" y="10308"/>
                  </a:lnTo>
                  <a:cubicBezTo>
                    <a:pt x="7805" y="10428"/>
                    <a:pt x="7614" y="10485"/>
                    <a:pt x="7444" y="10485"/>
                  </a:cubicBezTo>
                  <a:cubicBezTo>
                    <a:pt x="7049" y="10485"/>
                    <a:pt x="6772" y="10177"/>
                    <a:pt x="6772" y="9641"/>
                  </a:cubicBezTo>
                  <a:cubicBezTo>
                    <a:pt x="6772" y="8874"/>
                    <a:pt x="7339" y="7973"/>
                    <a:pt x="8006" y="7573"/>
                  </a:cubicBezTo>
                  <a:lnTo>
                    <a:pt x="10708" y="6005"/>
                  </a:lnTo>
                  <a:cubicBezTo>
                    <a:pt x="10907" y="5895"/>
                    <a:pt x="11095" y="5842"/>
                    <a:pt x="11260" y="5842"/>
                  </a:cubicBezTo>
                  <a:close/>
                  <a:moveTo>
                    <a:pt x="17646" y="1"/>
                  </a:moveTo>
                  <a:lnTo>
                    <a:pt x="34" y="10241"/>
                  </a:lnTo>
                  <a:lnTo>
                    <a:pt x="0" y="28354"/>
                  </a:lnTo>
                  <a:lnTo>
                    <a:pt x="17613" y="18080"/>
                  </a:lnTo>
                  <a:lnTo>
                    <a:pt x="17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7"/>
            <p:cNvSpPr/>
            <p:nvPr/>
          </p:nvSpPr>
          <p:spPr>
            <a:xfrm>
              <a:off x="2218425" y="3005925"/>
              <a:ext cx="441175" cy="708875"/>
            </a:xfrm>
            <a:custGeom>
              <a:rect b="b" l="l" r="r" t="t"/>
              <a:pathLst>
                <a:path extrusionOk="0" h="28355" w="17647">
                  <a:moveTo>
                    <a:pt x="17646" y="1"/>
                  </a:moveTo>
                  <a:lnTo>
                    <a:pt x="0" y="28354"/>
                  </a:lnTo>
                  <a:lnTo>
                    <a:pt x="17613" y="18080"/>
                  </a:lnTo>
                  <a:lnTo>
                    <a:pt x="17646"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37"/>
          <p:cNvGrpSpPr/>
          <p:nvPr/>
        </p:nvGrpSpPr>
        <p:grpSpPr>
          <a:xfrm>
            <a:off x="5292178" y="1801215"/>
            <a:ext cx="1733460" cy="1499093"/>
            <a:chOff x="2999825" y="2381325"/>
            <a:chExt cx="1541950" cy="1333475"/>
          </a:xfrm>
        </p:grpSpPr>
        <p:sp>
          <p:nvSpPr>
            <p:cNvPr id="406" name="Google Shape;406;p37"/>
            <p:cNvSpPr/>
            <p:nvPr/>
          </p:nvSpPr>
          <p:spPr>
            <a:xfrm>
              <a:off x="3771200" y="3123500"/>
              <a:ext cx="723875" cy="591300"/>
            </a:xfrm>
            <a:custGeom>
              <a:rect b="b" l="l" r="r" t="t"/>
              <a:pathLst>
                <a:path extrusionOk="0" h="23652" w="28955">
                  <a:moveTo>
                    <a:pt x="10141" y="1"/>
                  </a:moveTo>
                  <a:lnTo>
                    <a:pt x="0" y="1869"/>
                  </a:lnTo>
                  <a:lnTo>
                    <a:pt x="0" y="23651"/>
                  </a:lnTo>
                  <a:lnTo>
                    <a:pt x="7005" y="23651"/>
                  </a:lnTo>
                  <a:lnTo>
                    <a:pt x="28954" y="10875"/>
                  </a:lnTo>
                  <a:lnTo>
                    <a:pt x="10141"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7"/>
            <p:cNvSpPr/>
            <p:nvPr/>
          </p:nvSpPr>
          <p:spPr>
            <a:xfrm>
              <a:off x="3232475" y="3086825"/>
              <a:ext cx="1076625" cy="627975"/>
            </a:xfrm>
            <a:custGeom>
              <a:rect b="b" l="l" r="r" t="t"/>
              <a:pathLst>
                <a:path extrusionOk="0" h="25119" w="43065">
                  <a:moveTo>
                    <a:pt x="21516" y="0"/>
                  </a:moveTo>
                  <a:lnTo>
                    <a:pt x="1" y="12609"/>
                  </a:lnTo>
                  <a:lnTo>
                    <a:pt x="21549" y="25118"/>
                  </a:lnTo>
                  <a:lnTo>
                    <a:pt x="43065" y="12609"/>
                  </a:lnTo>
                  <a:lnTo>
                    <a:pt x="215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7"/>
            <p:cNvSpPr/>
            <p:nvPr/>
          </p:nvSpPr>
          <p:spPr>
            <a:xfrm>
              <a:off x="3767850" y="2538100"/>
              <a:ext cx="541250" cy="863975"/>
            </a:xfrm>
            <a:custGeom>
              <a:rect b="b" l="l" r="r" t="t"/>
              <a:pathLst>
                <a:path extrusionOk="0" h="34559" w="21650">
                  <a:moveTo>
                    <a:pt x="101" y="0"/>
                  </a:moveTo>
                  <a:lnTo>
                    <a:pt x="1" y="22083"/>
                  </a:lnTo>
                  <a:lnTo>
                    <a:pt x="21616" y="34558"/>
                  </a:lnTo>
                  <a:lnTo>
                    <a:pt x="21650" y="12509"/>
                  </a:lnTo>
                  <a:lnTo>
                    <a:pt x="1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7"/>
            <p:cNvSpPr/>
            <p:nvPr/>
          </p:nvSpPr>
          <p:spPr>
            <a:xfrm>
              <a:off x="3770375" y="2850825"/>
              <a:ext cx="538725" cy="863975"/>
            </a:xfrm>
            <a:custGeom>
              <a:rect b="b" l="l" r="r" t="t"/>
              <a:pathLst>
                <a:path extrusionOk="0" h="34559" w="21549">
                  <a:moveTo>
                    <a:pt x="21549" y="0"/>
                  </a:moveTo>
                  <a:lnTo>
                    <a:pt x="33" y="12509"/>
                  </a:lnTo>
                  <a:lnTo>
                    <a:pt x="0" y="34558"/>
                  </a:lnTo>
                  <a:lnTo>
                    <a:pt x="21515" y="22049"/>
                  </a:lnTo>
                  <a:lnTo>
                    <a:pt x="215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7"/>
            <p:cNvSpPr/>
            <p:nvPr/>
          </p:nvSpPr>
          <p:spPr>
            <a:xfrm>
              <a:off x="3770375" y="2850825"/>
              <a:ext cx="538725" cy="863975"/>
            </a:xfrm>
            <a:custGeom>
              <a:rect b="b" l="l" r="r" t="t"/>
              <a:pathLst>
                <a:path extrusionOk="0" h="34559" w="21549">
                  <a:moveTo>
                    <a:pt x="21549" y="0"/>
                  </a:moveTo>
                  <a:lnTo>
                    <a:pt x="0" y="34558"/>
                  </a:lnTo>
                  <a:lnTo>
                    <a:pt x="21515" y="22049"/>
                  </a:lnTo>
                  <a:lnTo>
                    <a:pt x="21549"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7"/>
            <p:cNvSpPr/>
            <p:nvPr/>
          </p:nvSpPr>
          <p:spPr>
            <a:xfrm>
              <a:off x="3229975" y="2538100"/>
              <a:ext cx="540425" cy="863975"/>
            </a:xfrm>
            <a:custGeom>
              <a:rect b="b" l="l" r="r" t="t"/>
              <a:pathLst>
                <a:path extrusionOk="0" h="34559" w="21617">
                  <a:moveTo>
                    <a:pt x="21616" y="0"/>
                  </a:moveTo>
                  <a:lnTo>
                    <a:pt x="101" y="12509"/>
                  </a:lnTo>
                  <a:lnTo>
                    <a:pt x="1" y="34558"/>
                  </a:lnTo>
                  <a:lnTo>
                    <a:pt x="21516" y="22083"/>
                  </a:lnTo>
                  <a:lnTo>
                    <a:pt x="216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7"/>
            <p:cNvSpPr/>
            <p:nvPr/>
          </p:nvSpPr>
          <p:spPr>
            <a:xfrm>
              <a:off x="3229975" y="2850825"/>
              <a:ext cx="541250" cy="863975"/>
            </a:xfrm>
            <a:custGeom>
              <a:rect b="b" l="l" r="r" t="t"/>
              <a:pathLst>
                <a:path extrusionOk="0" h="34559" w="21650">
                  <a:moveTo>
                    <a:pt x="101" y="0"/>
                  </a:moveTo>
                  <a:lnTo>
                    <a:pt x="1" y="22049"/>
                  </a:lnTo>
                  <a:lnTo>
                    <a:pt x="21616" y="34558"/>
                  </a:lnTo>
                  <a:lnTo>
                    <a:pt x="21649" y="12509"/>
                  </a:lnTo>
                  <a:lnTo>
                    <a:pt x="1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7"/>
            <p:cNvSpPr/>
            <p:nvPr/>
          </p:nvSpPr>
          <p:spPr>
            <a:xfrm>
              <a:off x="3987175" y="3211075"/>
              <a:ext cx="67575" cy="119275"/>
            </a:xfrm>
            <a:custGeom>
              <a:rect b="b" l="l" r="r" t="t"/>
              <a:pathLst>
                <a:path extrusionOk="0" h="4771" w="2703">
                  <a:moveTo>
                    <a:pt x="1335" y="0"/>
                  </a:moveTo>
                  <a:lnTo>
                    <a:pt x="1" y="3003"/>
                  </a:lnTo>
                  <a:lnTo>
                    <a:pt x="735" y="2536"/>
                  </a:lnTo>
                  <a:lnTo>
                    <a:pt x="735" y="4771"/>
                  </a:lnTo>
                  <a:lnTo>
                    <a:pt x="1969" y="4037"/>
                  </a:lnTo>
                  <a:lnTo>
                    <a:pt x="1969" y="1835"/>
                  </a:lnTo>
                  <a:lnTo>
                    <a:pt x="2703" y="1435"/>
                  </a:lnTo>
                  <a:lnTo>
                    <a:pt x="13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7"/>
            <p:cNvSpPr/>
            <p:nvPr/>
          </p:nvSpPr>
          <p:spPr>
            <a:xfrm>
              <a:off x="3987175" y="3271950"/>
              <a:ext cx="149300" cy="107600"/>
            </a:xfrm>
            <a:custGeom>
              <a:rect b="b" l="l" r="r" t="t"/>
              <a:pathLst>
                <a:path extrusionOk="0" h="4304" w="5972">
                  <a:moveTo>
                    <a:pt x="5972" y="1"/>
                  </a:moveTo>
                  <a:lnTo>
                    <a:pt x="1" y="3436"/>
                  </a:lnTo>
                  <a:lnTo>
                    <a:pt x="1" y="4304"/>
                  </a:lnTo>
                  <a:lnTo>
                    <a:pt x="5972" y="868"/>
                  </a:lnTo>
                  <a:lnTo>
                    <a:pt x="59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7"/>
            <p:cNvSpPr/>
            <p:nvPr/>
          </p:nvSpPr>
          <p:spPr>
            <a:xfrm>
              <a:off x="4067250" y="3165200"/>
              <a:ext cx="69225" cy="117625"/>
            </a:xfrm>
            <a:custGeom>
              <a:rect b="b" l="l" r="r" t="t"/>
              <a:pathLst>
                <a:path extrusionOk="0" h="4705" w="2769">
                  <a:moveTo>
                    <a:pt x="1334" y="1"/>
                  </a:moveTo>
                  <a:lnTo>
                    <a:pt x="0" y="2970"/>
                  </a:lnTo>
                  <a:lnTo>
                    <a:pt x="767" y="2503"/>
                  </a:lnTo>
                  <a:lnTo>
                    <a:pt x="767" y="4704"/>
                  </a:lnTo>
                  <a:lnTo>
                    <a:pt x="1968" y="4004"/>
                  </a:lnTo>
                  <a:lnTo>
                    <a:pt x="1968" y="1835"/>
                  </a:lnTo>
                  <a:lnTo>
                    <a:pt x="2769" y="1368"/>
                  </a:lnTo>
                  <a:lnTo>
                    <a:pt x="13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7"/>
            <p:cNvSpPr/>
            <p:nvPr/>
          </p:nvSpPr>
          <p:spPr>
            <a:xfrm>
              <a:off x="3913800" y="3047625"/>
              <a:ext cx="294400" cy="505375"/>
            </a:xfrm>
            <a:custGeom>
              <a:rect b="b" l="l" r="r" t="t"/>
              <a:pathLst>
                <a:path extrusionOk="0" h="20215" w="11776">
                  <a:moveTo>
                    <a:pt x="10741" y="1802"/>
                  </a:moveTo>
                  <a:lnTo>
                    <a:pt x="10775" y="12910"/>
                  </a:lnTo>
                  <a:lnTo>
                    <a:pt x="1068" y="18514"/>
                  </a:lnTo>
                  <a:lnTo>
                    <a:pt x="1001" y="7372"/>
                  </a:lnTo>
                  <a:lnTo>
                    <a:pt x="10741" y="1802"/>
                  </a:lnTo>
                  <a:close/>
                  <a:moveTo>
                    <a:pt x="11742" y="0"/>
                  </a:moveTo>
                  <a:lnTo>
                    <a:pt x="0" y="6739"/>
                  </a:lnTo>
                  <a:lnTo>
                    <a:pt x="67" y="20215"/>
                  </a:lnTo>
                  <a:lnTo>
                    <a:pt x="11776" y="13477"/>
                  </a:lnTo>
                  <a:lnTo>
                    <a:pt x="117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7"/>
            <p:cNvSpPr/>
            <p:nvPr/>
          </p:nvSpPr>
          <p:spPr>
            <a:xfrm>
              <a:off x="3953000" y="3402050"/>
              <a:ext cx="25875" cy="88425"/>
            </a:xfrm>
            <a:custGeom>
              <a:rect b="b" l="l" r="r" t="t"/>
              <a:pathLst>
                <a:path extrusionOk="0" h="3537" w="1035">
                  <a:moveTo>
                    <a:pt x="1034" y="0"/>
                  </a:moveTo>
                  <a:lnTo>
                    <a:pt x="0" y="567"/>
                  </a:lnTo>
                  <a:lnTo>
                    <a:pt x="0" y="3536"/>
                  </a:lnTo>
                  <a:lnTo>
                    <a:pt x="367" y="3336"/>
                  </a:lnTo>
                  <a:lnTo>
                    <a:pt x="367" y="2068"/>
                  </a:lnTo>
                  <a:lnTo>
                    <a:pt x="901" y="1802"/>
                  </a:lnTo>
                  <a:lnTo>
                    <a:pt x="901" y="1368"/>
                  </a:lnTo>
                  <a:lnTo>
                    <a:pt x="367" y="1668"/>
                  </a:lnTo>
                  <a:lnTo>
                    <a:pt x="367" y="767"/>
                  </a:lnTo>
                  <a:lnTo>
                    <a:pt x="1034" y="401"/>
                  </a:lnTo>
                  <a:lnTo>
                    <a:pt x="10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7"/>
            <p:cNvSpPr/>
            <p:nvPr/>
          </p:nvSpPr>
          <p:spPr>
            <a:xfrm>
              <a:off x="3983850" y="3388175"/>
              <a:ext cx="31725" cy="85600"/>
            </a:xfrm>
            <a:custGeom>
              <a:rect b="b" l="l" r="r" t="t"/>
              <a:pathLst>
                <a:path extrusionOk="0" h="3424" w="1269">
                  <a:moveTo>
                    <a:pt x="691" y="469"/>
                  </a:moveTo>
                  <a:cubicBezTo>
                    <a:pt x="758" y="469"/>
                    <a:pt x="801" y="536"/>
                    <a:pt x="801" y="689"/>
                  </a:cubicBezTo>
                  <a:lnTo>
                    <a:pt x="801" y="956"/>
                  </a:lnTo>
                  <a:cubicBezTo>
                    <a:pt x="801" y="1222"/>
                    <a:pt x="701" y="1322"/>
                    <a:pt x="534" y="1456"/>
                  </a:cubicBezTo>
                  <a:lnTo>
                    <a:pt x="367" y="1556"/>
                  </a:lnTo>
                  <a:lnTo>
                    <a:pt x="367" y="622"/>
                  </a:lnTo>
                  <a:lnTo>
                    <a:pt x="568" y="522"/>
                  </a:lnTo>
                  <a:cubicBezTo>
                    <a:pt x="614" y="487"/>
                    <a:pt x="656" y="469"/>
                    <a:pt x="691" y="469"/>
                  </a:cubicBezTo>
                  <a:close/>
                  <a:moveTo>
                    <a:pt x="967" y="0"/>
                  </a:moveTo>
                  <a:cubicBezTo>
                    <a:pt x="882" y="0"/>
                    <a:pt x="772" y="41"/>
                    <a:pt x="634" y="122"/>
                  </a:cubicBezTo>
                  <a:lnTo>
                    <a:pt x="0" y="455"/>
                  </a:lnTo>
                  <a:lnTo>
                    <a:pt x="0" y="3424"/>
                  </a:lnTo>
                  <a:lnTo>
                    <a:pt x="401" y="3157"/>
                  </a:lnTo>
                  <a:lnTo>
                    <a:pt x="401" y="1956"/>
                  </a:lnTo>
                  <a:lnTo>
                    <a:pt x="534" y="1890"/>
                  </a:lnTo>
                  <a:cubicBezTo>
                    <a:pt x="594" y="1841"/>
                    <a:pt x="646" y="1815"/>
                    <a:pt x="687" y="1815"/>
                  </a:cubicBezTo>
                  <a:cubicBezTo>
                    <a:pt x="760" y="1815"/>
                    <a:pt x="801" y="1898"/>
                    <a:pt x="801" y="2090"/>
                  </a:cubicBezTo>
                  <a:lnTo>
                    <a:pt x="801" y="2557"/>
                  </a:lnTo>
                  <a:cubicBezTo>
                    <a:pt x="801" y="2790"/>
                    <a:pt x="801" y="2790"/>
                    <a:pt x="834" y="2890"/>
                  </a:cubicBezTo>
                  <a:lnTo>
                    <a:pt x="1268" y="2623"/>
                  </a:lnTo>
                  <a:cubicBezTo>
                    <a:pt x="1201" y="2557"/>
                    <a:pt x="1201" y="2423"/>
                    <a:pt x="1201" y="2290"/>
                  </a:cubicBezTo>
                  <a:lnTo>
                    <a:pt x="1235" y="1923"/>
                  </a:lnTo>
                  <a:cubicBezTo>
                    <a:pt x="1201" y="1623"/>
                    <a:pt x="1168" y="1456"/>
                    <a:pt x="968" y="1456"/>
                  </a:cubicBezTo>
                  <a:cubicBezTo>
                    <a:pt x="1135" y="1256"/>
                    <a:pt x="1201" y="989"/>
                    <a:pt x="1201" y="722"/>
                  </a:cubicBezTo>
                  <a:lnTo>
                    <a:pt x="1201" y="455"/>
                  </a:lnTo>
                  <a:cubicBezTo>
                    <a:pt x="1201" y="149"/>
                    <a:pt x="1130" y="0"/>
                    <a:pt x="9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7"/>
            <p:cNvSpPr/>
            <p:nvPr/>
          </p:nvSpPr>
          <p:spPr>
            <a:xfrm>
              <a:off x="4017200" y="3364525"/>
              <a:ext cx="36725" cy="88425"/>
            </a:xfrm>
            <a:custGeom>
              <a:rect b="b" l="l" r="r" t="t"/>
              <a:pathLst>
                <a:path extrusionOk="0" h="3537" w="1469">
                  <a:moveTo>
                    <a:pt x="701" y="701"/>
                  </a:moveTo>
                  <a:lnTo>
                    <a:pt x="901" y="2068"/>
                  </a:lnTo>
                  <a:lnTo>
                    <a:pt x="534" y="2268"/>
                  </a:lnTo>
                  <a:lnTo>
                    <a:pt x="701" y="701"/>
                  </a:lnTo>
                  <a:close/>
                  <a:moveTo>
                    <a:pt x="1035" y="0"/>
                  </a:moveTo>
                  <a:lnTo>
                    <a:pt x="434" y="334"/>
                  </a:lnTo>
                  <a:lnTo>
                    <a:pt x="1" y="3536"/>
                  </a:lnTo>
                  <a:lnTo>
                    <a:pt x="368" y="3336"/>
                  </a:lnTo>
                  <a:lnTo>
                    <a:pt x="468" y="2735"/>
                  </a:lnTo>
                  <a:lnTo>
                    <a:pt x="968" y="2469"/>
                  </a:lnTo>
                  <a:lnTo>
                    <a:pt x="1035" y="2969"/>
                  </a:lnTo>
                  <a:lnTo>
                    <a:pt x="1468" y="2702"/>
                  </a:lnTo>
                  <a:lnTo>
                    <a:pt x="10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7"/>
            <p:cNvSpPr/>
            <p:nvPr/>
          </p:nvSpPr>
          <p:spPr>
            <a:xfrm>
              <a:off x="4057225" y="3344200"/>
              <a:ext cx="31725" cy="78650"/>
            </a:xfrm>
            <a:custGeom>
              <a:rect b="b" l="l" r="r" t="t"/>
              <a:pathLst>
                <a:path extrusionOk="0" h="3146" w="1269">
                  <a:moveTo>
                    <a:pt x="942" y="0"/>
                  </a:moveTo>
                  <a:cubicBezTo>
                    <a:pt x="854" y="0"/>
                    <a:pt x="741" y="37"/>
                    <a:pt x="601" y="113"/>
                  </a:cubicBezTo>
                  <a:cubicBezTo>
                    <a:pt x="201" y="346"/>
                    <a:pt x="1" y="713"/>
                    <a:pt x="68" y="1147"/>
                  </a:cubicBezTo>
                  <a:lnTo>
                    <a:pt x="68" y="2681"/>
                  </a:lnTo>
                  <a:cubicBezTo>
                    <a:pt x="90" y="2998"/>
                    <a:pt x="174" y="3146"/>
                    <a:pt x="361" y="3146"/>
                  </a:cubicBezTo>
                  <a:cubicBezTo>
                    <a:pt x="450" y="3146"/>
                    <a:pt x="562" y="3113"/>
                    <a:pt x="701" y="3048"/>
                  </a:cubicBezTo>
                  <a:cubicBezTo>
                    <a:pt x="1068" y="2848"/>
                    <a:pt x="1268" y="2414"/>
                    <a:pt x="1268" y="1981"/>
                  </a:cubicBezTo>
                  <a:lnTo>
                    <a:pt x="1268" y="1047"/>
                  </a:lnTo>
                  <a:lnTo>
                    <a:pt x="701" y="1380"/>
                  </a:lnTo>
                  <a:lnTo>
                    <a:pt x="701" y="1814"/>
                  </a:lnTo>
                  <a:lnTo>
                    <a:pt x="868" y="1680"/>
                  </a:lnTo>
                  <a:lnTo>
                    <a:pt x="868" y="2214"/>
                  </a:lnTo>
                  <a:cubicBezTo>
                    <a:pt x="868" y="2414"/>
                    <a:pt x="768" y="2548"/>
                    <a:pt x="668" y="2648"/>
                  </a:cubicBezTo>
                  <a:cubicBezTo>
                    <a:pt x="628" y="2668"/>
                    <a:pt x="590" y="2679"/>
                    <a:pt x="558" y="2679"/>
                  </a:cubicBezTo>
                  <a:cubicBezTo>
                    <a:pt x="483" y="2679"/>
                    <a:pt x="435" y="2621"/>
                    <a:pt x="435" y="2481"/>
                  </a:cubicBezTo>
                  <a:lnTo>
                    <a:pt x="435" y="880"/>
                  </a:lnTo>
                  <a:cubicBezTo>
                    <a:pt x="435" y="680"/>
                    <a:pt x="535" y="546"/>
                    <a:pt x="668" y="480"/>
                  </a:cubicBezTo>
                  <a:cubicBezTo>
                    <a:pt x="703" y="445"/>
                    <a:pt x="737" y="426"/>
                    <a:pt x="768" y="426"/>
                  </a:cubicBezTo>
                  <a:cubicBezTo>
                    <a:pt x="825" y="426"/>
                    <a:pt x="868" y="494"/>
                    <a:pt x="868" y="646"/>
                  </a:cubicBezTo>
                  <a:lnTo>
                    <a:pt x="868" y="980"/>
                  </a:lnTo>
                  <a:lnTo>
                    <a:pt x="1235" y="746"/>
                  </a:lnTo>
                  <a:lnTo>
                    <a:pt x="1235" y="480"/>
                  </a:lnTo>
                  <a:cubicBezTo>
                    <a:pt x="1213" y="163"/>
                    <a:pt x="1129"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7"/>
            <p:cNvSpPr/>
            <p:nvPr/>
          </p:nvSpPr>
          <p:spPr>
            <a:xfrm>
              <a:off x="4093100" y="3328650"/>
              <a:ext cx="10850" cy="80925"/>
            </a:xfrm>
            <a:custGeom>
              <a:rect b="b" l="l" r="r" t="t"/>
              <a:pathLst>
                <a:path extrusionOk="0" h="3237" w="434">
                  <a:moveTo>
                    <a:pt x="434" y="1"/>
                  </a:moveTo>
                  <a:lnTo>
                    <a:pt x="0" y="268"/>
                  </a:lnTo>
                  <a:lnTo>
                    <a:pt x="67" y="3236"/>
                  </a:lnTo>
                  <a:lnTo>
                    <a:pt x="434" y="2970"/>
                  </a:lnTo>
                  <a:lnTo>
                    <a:pt x="4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7"/>
            <p:cNvSpPr/>
            <p:nvPr/>
          </p:nvSpPr>
          <p:spPr>
            <a:xfrm>
              <a:off x="4111450" y="3319475"/>
              <a:ext cx="26700" cy="79250"/>
            </a:xfrm>
            <a:custGeom>
              <a:rect b="b" l="l" r="r" t="t"/>
              <a:pathLst>
                <a:path extrusionOk="0" h="3170" w="1068">
                  <a:moveTo>
                    <a:pt x="400" y="1"/>
                  </a:moveTo>
                  <a:lnTo>
                    <a:pt x="0" y="201"/>
                  </a:lnTo>
                  <a:lnTo>
                    <a:pt x="0" y="3170"/>
                  </a:lnTo>
                  <a:lnTo>
                    <a:pt x="1068" y="2536"/>
                  </a:lnTo>
                  <a:lnTo>
                    <a:pt x="1068" y="2136"/>
                  </a:lnTo>
                  <a:lnTo>
                    <a:pt x="400" y="2503"/>
                  </a:lnTo>
                  <a:lnTo>
                    <a:pt x="4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7"/>
            <p:cNvSpPr/>
            <p:nvPr/>
          </p:nvSpPr>
          <p:spPr>
            <a:xfrm>
              <a:off x="4142300" y="3291125"/>
              <a:ext cx="28375" cy="90100"/>
            </a:xfrm>
            <a:custGeom>
              <a:rect b="b" l="l" r="r" t="t"/>
              <a:pathLst>
                <a:path extrusionOk="0" h="3604" w="1135">
                  <a:moveTo>
                    <a:pt x="1134" y="1"/>
                  </a:moveTo>
                  <a:lnTo>
                    <a:pt x="0" y="635"/>
                  </a:lnTo>
                  <a:lnTo>
                    <a:pt x="0" y="3603"/>
                  </a:lnTo>
                  <a:lnTo>
                    <a:pt x="1134" y="2970"/>
                  </a:lnTo>
                  <a:lnTo>
                    <a:pt x="1134" y="2503"/>
                  </a:lnTo>
                  <a:lnTo>
                    <a:pt x="434" y="2936"/>
                  </a:lnTo>
                  <a:lnTo>
                    <a:pt x="434" y="2069"/>
                  </a:lnTo>
                  <a:lnTo>
                    <a:pt x="968" y="1769"/>
                  </a:lnTo>
                  <a:lnTo>
                    <a:pt x="968" y="1302"/>
                  </a:lnTo>
                  <a:lnTo>
                    <a:pt x="434" y="1635"/>
                  </a:lnTo>
                  <a:lnTo>
                    <a:pt x="434" y="835"/>
                  </a:lnTo>
                  <a:lnTo>
                    <a:pt x="1134" y="434"/>
                  </a:lnTo>
                  <a:lnTo>
                    <a:pt x="11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7"/>
            <p:cNvSpPr/>
            <p:nvPr/>
          </p:nvSpPr>
          <p:spPr>
            <a:xfrm>
              <a:off x="2999825" y="2850825"/>
              <a:ext cx="771400" cy="414475"/>
            </a:xfrm>
            <a:custGeom>
              <a:rect b="b" l="l" r="r" t="t"/>
              <a:pathLst>
                <a:path extrusionOk="0" h="16579" w="30856">
                  <a:moveTo>
                    <a:pt x="9307" y="0"/>
                  </a:moveTo>
                  <a:lnTo>
                    <a:pt x="0" y="4070"/>
                  </a:lnTo>
                  <a:lnTo>
                    <a:pt x="21615" y="16579"/>
                  </a:lnTo>
                  <a:lnTo>
                    <a:pt x="30855" y="12509"/>
                  </a:lnTo>
                  <a:lnTo>
                    <a:pt x="93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7"/>
            <p:cNvSpPr/>
            <p:nvPr/>
          </p:nvSpPr>
          <p:spPr>
            <a:xfrm>
              <a:off x="3044850" y="2408825"/>
              <a:ext cx="725550" cy="442025"/>
            </a:xfrm>
            <a:custGeom>
              <a:rect b="b" l="l" r="r" t="t"/>
              <a:pathLst>
                <a:path extrusionOk="0" h="17681" w="29022">
                  <a:moveTo>
                    <a:pt x="21549" y="1"/>
                  </a:moveTo>
                  <a:lnTo>
                    <a:pt x="0" y="12510"/>
                  </a:lnTo>
                  <a:lnTo>
                    <a:pt x="7506" y="17680"/>
                  </a:lnTo>
                  <a:lnTo>
                    <a:pt x="29021" y="5171"/>
                  </a:lnTo>
                  <a:lnTo>
                    <a:pt x="215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7"/>
            <p:cNvSpPr/>
            <p:nvPr/>
          </p:nvSpPr>
          <p:spPr>
            <a:xfrm>
              <a:off x="3771200" y="2850825"/>
              <a:ext cx="723875" cy="442000"/>
            </a:xfrm>
            <a:custGeom>
              <a:rect b="b" l="l" r="r" t="t"/>
              <a:pathLst>
                <a:path extrusionOk="0" h="17680" w="28955">
                  <a:moveTo>
                    <a:pt x="21516" y="0"/>
                  </a:moveTo>
                  <a:lnTo>
                    <a:pt x="0" y="12509"/>
                  </a:lnTo>
                  <a:lnTo>
                    <a:pt x="7406" y="17679"/>
                  </a:lnTo>
                  <a:lnTo>
                    <a:pt x="28954" y="5171"/>
                  </a:lnTo>
                  <a:lnTo>
                    <a:pt x="215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7"/>
            <p:cNvSpPr/>
            <p:nvPr/>
          </p:nvSpPr>
          <p:spPr>
            <a:xfrm>
              <a:off x="3770375" y="2381325"/>
              <a:ext cx="771400" cy="469525"/>
            </a:xfrm>
            <a:custGeom>
              <a:rect b="b" l="l" r="r" t="t"/>
              <a:pathLst>
                <a:path extrusionOk="0" h="18781" w="30856">
                  <a:moveTo>
                    <a:pt x="9240" y="0"/>
                  </a:moveTo>
                  <a:lnTo>
                    <a:pt x="0" y="6271"/>
                  </a:lnTo>
                  <a:lnTo>
                    <a:pt x="21549" y="18780"/>
                  </a:lnTo>
                  <a:lnTo>
                    <a:pt x="30855" y="12509"/>
                  </a:lnTo>
                  <a:lnTo>
                    <a:pt x="92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 name="Google Shape;428;p37"/>
          <p:cNvGrpSpPr/>
          <p:nvPr/>
        </p:nvGrpSpPr>
        <p:grpSpPr>
          <a:xfrm>
            <a:off x="6633814" y="2837103"/>
            <a:ext cx="1796951" cy="1165971"/>
            <a:chOff x="4681025" y="4025000"/>
            <a:chExt cx="1529450" cy="992400"/>
          </a:xfrm>
        </p:grpSpPr>
        <p:sp>
          <p:nvSpPr>
            <p:cNvPr id="429" name="Google Shape;429;p37"/>
            <p:cNvSpPr/>
            <p:nvPr/>
          </p:nvSpPr>
          <p:spPr>
            <a:xfrm>
              <a:off x="5566650" y="4473650"/>
              <a:ext cx="643825" cy="543750"/>
            </a:xfrm>
            <a:custGeom>
              <a:rect b="b" l="l" r="r" t="t"/>
              <a:pathLst>
                <a:path extrusionOk="0" h="21750" w="25753">
                  <a:moveTo>
                    <a:pt x="0" y="0"/>
                  </a:moveTo>
                  <a:lnTo>
                    <a:pt x="0" y="21749"/>
                  </a:lnTo>
                  <a:lnTo>
                    <a:pt x="7005" y="21749"/>
                  </a:lnTo>
                  <a:lnTo>
                    <a:pt x="25752" y="10841"/>
                  </a:lnTo>
                  <a:lnTo>
                    <a:pt x="6939"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7"/>
            <p:cNvSpPr/>
            <p:nvPr/>
          </p:nvSpPr>
          <p:spPr>
            <a:xfrm>
              <a:off x="4833625" y="4381075"/>
              <a:ext cx="1095800" cy="636325"/>
            </a:xfrm>
            <a:custGeom>
              <a:rect b="b" l="l" r="r" t="t"/>
              <a:pathLst>
                <a:path extrusionOk="0" h="25453" w="43832">
                  <a:moveTo>
                    <a:pt x="14511" y="1"/>
                  </a:moveTo>
                  <a:lnTo>
                    <a:pt x="0" y="8507"/>
                  </a:lnTo>
                  <a:lnTo>
                    <a:pt x="29321" y="25452"/>
                  </a:lnTo>
                  <a:lnTo>
                    <a:pt x="43832" y="17046"/>
                  </a:lnTo>
                  <a:lnTo>
                    <a:pt x="145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7"/>
            <p:cNvSpPr/>
            <p:nvPr/>
          </p:nvSpPr>
          <p:spPr>
            <a:xfrm>
              <a:off x="5195550" y="4140075"/>
              <a:ext cx="733875" cy="667175"/>
            </a:xfrm>
            <a:custGeom>
              <a:rect b="b" l="l" r="r" t="t"/>
              <a:pathLst>
                <a:path extrusionOk="0" h="26687" w="29355">
                  <a:moveTo>
                    <a:pt x="34" y="0"/>
                  </a:moveTo>
                  <a:lnTo>
                    <a:pt x="0" y="9707"/>
                  </a:lnTo>
                  <a:lnTo>
                    <a:pt x="29288" y="26686"/>
                  </a:lnTo>
                  <a:lnTo>
                    <a:pt x="29355" y="17013"/>
                  </a:lnTo>
                  <a:lnTo>
                    <a:pt x="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7"/>
            <p:cNvSpPr/>
            <p:nvPr/>
          </p:nvSpPr>
          <p:spPr>
            <a:xfrm>
              <a:off x="5564975" y="4565375"/>
              <a:ext cx="364450" cy="452025"/>
            </a:xfrm>
            <a:custGeom>
              <a:rect b="b" l="l" r="r" t="t"/>
              <a:pathLst>
                <a:path extrusionOk="0" h="18081" w="14578">
                  <a:moveTo>
                    <a:pt x="14578" y="1"/>
                  </a:moveTo>
                  <a:lnTo>
                    <a:pt x="67" y="8407"/>
                  </a:lnTo>
                  <a:lnTo>
                    <a:pt x="1" y="18080"/>
                  </a:lnTo>
                  <a:lnTo>
                    <a:pt x="14511" y="9674"/>
                  </a:lnTo>
                  <a:lnTo>
                    <a:pt x="145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7"/>
            <p:cNvSpPr/>
            <p:nvPr/>
          </p:nvSpPr>
          <p:spPr>
            <a:xfrm>
              <a:off x="4832800" y="4140075"/>
              <a:ext cx="363600" cy="453675"/>
            </a:xfrm>
            <a:custGeom>
              <a:rect b="b" l="l" r="r" t="t"/>
              <a:pathLst>
                <a:path extrusionOk="0" h="18147" w="14544">
                  <a:moveTo>
                    <a:pt x="14544" y="0"/>
                  </a:moveTo>
                  <a:lnTo>
                    <a:pt x="33" y="8473"/>
                  </a:lnTo>
                  <a:lnTo>
                    <a:pt x="0" y="18147"/>
                  </a:lnTo>
                  <a:lnTo>
                    <a:pt x="14510" y="9707"/>
                  </a:lnTo>
                  <a:lnTo>
                    <a:pt x="145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7"/>
            <p:cNvSpPr/>
            <p:nvPr/>
          </p:nvSpPr>
          <p:spPr>
            <a:xfrm>
              <a:off x="4832800" y="4351900"/>
              <a:ext cx="733875" cy="665500"/>
            </a:xfrm>
            <a:custGeom>
              <a:rect b="b" l="l" r="r" t="t"/>
              <a:pathLst>
                <a:path extrusionOk="0" h="26620" w="29355">
                  <a:moveTo>
                    <a:pt x="33" y="0"/>
                  </a:moveTo>
                  <a:lnTo>
                    <a:pt x="0" y="9674"/>
                  </a:lnTo>
                  <a:lnTo>
                    <a:pt x="29288" y="26619"/>
                  </a:lnTo>
                  <a:lnTo>
                    <a:pt x="29354" y="16946"/>
                  </a:lnTo>
                  <a:lnTo>
                    <a:pt x="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7"/>
            <p:cNvSpPr/>
            <p:nvPr/>
          </p:nvSpPr>
          <p:spPr>
            <a:xfrm>
              <a:off x="4707700" y="4053350"/>
              <a:ext cx="488700" cy="298575"/>
            </a:xfrm>
            <a:custGeom>
              <a:rect b="b" l="l" r="r" t="t"/>
              <a:pathLst>
                <a:path extrusionOk="0" h="11943" w="19548">
                  <a:moveTo>
                    <a:pt x="14544" y="0"/>
                  </a:moveTo>
                  <a:lnTo>
                    <a:pt x="0" y="8440"/>
                  </a:lnTo>
                  <a:lnTo>
                    <a:pt x="5037" y="11942"/>
                  </a:lnTo>
                  <a:lnTo>
                    <a:pt x="19548" y="3469"/>
                  </a:lnTo>
                  <a:lnTo>
                    <a:pt x="14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7"/>
            <p:cNvSpPr/>
            <p:nvPr/>
          </p:nvSpPr>
          <p:spPr>
            <a:xfrm>
              <a:off x="5566650" y="4565375"/>
              <a:ext cx="487875" cy="297750"/>
            </a:xfrm>
            <a:custGeom>
              <a:rect b="b" l="l" r="r" t="t"/>
              <a:pathLst>
                <a:path extrusionOk="0" h="11910" w="19515">
                  <a:moveTo>
                    <a:pt x="14511" y="1"/>
                  </a:moveTo>
                  <a:lnTo>
                    <a:pt x="0" y="8407"/>
                  </a:lnTo>
                  <a:lnTo>
                    <a:pt x="5004" y="11909"/>
                  </a:lnTo>
                  <a:lnTo>
                    <a:pt x="19514" y="3470"/>
                  </a:lnTo>
                  <a:lnTo>
                    <a:pt x="145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7"/>
            <p:cNvSpPr/>
            <p:nvPr/>
          </p:nvSpPr>
          <p:spPr>
            <a:xfrm>
              <a:off x="5196375" y="4025000"/>
              <a:ext cx="885675" cy="540400"/>
            </a:xfrm>
            <a:custGeom>
              <a:rect b="b" l="l" r="r" t="t"/>
              <a:pathLst>
                <a:path extrusionOk="0" h="21616" w="35427">
                  <a:moveTo>
                    <a:pt x="6138" y="0"/>
                  </a:moveTo>
                  <a:lnTo>
                    <a:pt x="1" y="4603"/>
                  </a:lnTo>
                  <a:lnTo>
                    <a:pt x="29322" y="21616"/>
                  </a:lnTo>
                  <a:lnTo>
                    <a:pt x="35426" y="17012"/>
                  </a:lnTo>
                  <a:lnTo>
                    <a:pt x="61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7"/>
            <p:cNvSpPr/>
            <p:nvPr/>
          </p:nvSpPr>
          <p:spPr>
            <a:xfrm>
              <a:off x="4681025" y="4351900"/>
              <a:ext cx="885650" cy="538725"/>
            </a:xfrm>
            <a:custGeom>
              <a:rect b="b" l="l" r="r" t="t"/>
              <a:pathLst>
                <a:path extrusionOk="0" h="21549" w="35426">
                  <a:moveTo>
                    <a:pt x="6104" y="0"/>
                  </a:moveTo>
                  <a:lnTo>
                    <a:pt x="0" y="4570"/>
                  </a:lnTo>
                  <a:lnTo>
                    <a:pt x="29288" y="21549"/>
                  </a:lnTo>
                  <a:lnTo>
                    <a:pt x="35425" y="16946"/>
                  </a:lnTo>
                  <a:lnTo>
                    <a:pt x="61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28" name="Shape 9628"/>
        <p:cNvGrpSpPr/>
        <p:nvPr/>
      </p:nvGrpSpPr>
      <p:grpSpPr>
        <a:xfrm>
          <a:off x="0" y="0"/>
          <a:ext cx="0" cy="0"/>
          <a:chOff x="0" y="0"/>
          <a:chExt cx="0" cy="0"/>
        </a:xfrm>
      </p:grpSpPr>
      <p:sp>
        <p:nvSpPr>
          <p:cNvPr id="9629" name="Google Shape;9629;p82"/>
          <p:cNvSpPr/>
          <p:nvPr/>
        </p:nvSpPr>
        <p:spPr>
          <a:xfrm>
            <a:off x="844100" y="1308173"/>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2"/>
          <p:cNvSpPr/>
          <p:nvPr/>
        </p:nvSpPr>
        <p:spPr>
          <a:xfrm>
            <a:off x="844104" y="1772778"/>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2"/>
          <p:cNvSpPr/>
          <p:nvPr/>
        </p:nvSpPr>
        <p:spPr>
          <a:xfrm>
            <a:off x="852434" y="2202562"/>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2" name="Google Shape;9632;p82"/>
          <p:cNvGrpSpPr/>
          <p:nvPr/>
        </p:nvGrpSpPr>
        <p:grpSpPr>
          <a:xfrm>
            <a:off x="2987728" y="1336070"/>
            <a:ext cx="371882" cy="373766"/>
            <a:chOff x="-41270450" y="1973375"/>
            <a:chExt cx="315850" cy="317450"/>
          </a:xfrm>
        </p:grpSpPr>
        <p:sp>
          <p:nvSpPr>
            <p:cNvPr id="9633" name="Google Shape;9633;p82"/>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2"/>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2"/>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2"/>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82"/>
          <p:cNvGrpSpPr/>
          <p:nvPr/>
        </p:nvGrpSpPr>
        <p:grpSpPr>
          <a:xfrm>
            <a:off x="3005407" y="1783026"/>
            <a:ext cx="395871" cy="372088"/>
            <a:chOff x="-41291625" y="2339025"/>
            <a:chExt cx="336225" cy="316025"/>
          </a:xfrm>
        </p:grpSpPr>
        <p:sp>
          <p:nvSpPr>
            <p:cNvPr id="9638" name="Google Shape;9638;p82"/>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2"/>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0" name="Google Shape;9640;p82"/>
          <p:cNvSpPr/>
          <p:nvPr/>
        </p:nvSpPr>
        <p:spPr>
          <a:xfrm>
            <a:off x="2982027" y="1970041"/>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2"/>
          <p:cNvSpPr/>
          <p:nvPr/>
        </p:nvSpPr>
        <p:spPr>
          <a:xfrm>
            <a:off x="3016426" y="2215314"/>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2"/>
          <p:cNvSpPr/>
          <p:nvPr/>
        </p:nvSpPr>
        <p:spPr>
          <a:xfrm>
            <a:off x="1807487" y="2652012"/>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2"/>
          <p:cNvSpPr/>
          <p:nvPr/>
        </p:nvSpPr>
        <p:spPr>
          <a:xfrm>
            <a:off x="1759274" y="3082043"/>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2"/>
          <p:cNvSpPr/>
          <p:nvPr/>
        </p:nvSpPr>
        <p:spPr>
          <a:xfrm>
            <a:off x="1735189" y="3576077"/>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2"/>
          <p:cNvSpPr/>
          <p:nvPr/>
        </p:nvSpPr>
        <p:spPr>
          <a:xfrm>
            <a:off x="3953247" y="2652248"/>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6" name="Google Shape;9646;p82"/>
          <p:cNvGrpSpPr/>
          <p:nvPr/>
        </p:nvGrpSpPr>
        <p:grpSpPr>
          <a:xfrm>
            <a:off x="1229534" y="1308077"/>
            <a:ext cx="396931" cy="373147"/>
            <a:chOff x="-42804750" y="1949600"/>
            <a:chExt cx="337125" cy="316925"/>
          </a:xfrm>
        </p:grpSpPr>
        <p:sp>
          <p:nvSpPr>
            <p:cNvPr id="9647" name="Google Shape;9647;p82"/>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2"/>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2"/>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82"/>
          <p:cNvGrpSpPr/>
          <p:nvPr/>
        </p:nvGrpSpPr>
        <p:grpSpPr>
          <a:xfrm>
            <a:off x="1292211" y="1760773"/>
            <a:ext cx="335706" cy="364258"/>
            <a:chOff x="-42778750" y="2320125"/>
            <a:chExt cx="285125" cy="309375"/>
          </a:xfrm>
        </p:grpSpPr>
        <p:sp>
          <p:nvSpPr>
            <p:cNvPr id="9651" name="Google Shape;9651;p82"/>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2"/>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82"/>
          <p:cNvGrpSpPr/>
          <p:nvPr/>
        </p:nvGrpSpPr>
        <p:grpSpPr>
          <a:xfrm>
            <a:off x="1269879" y="2207778"/>
            <a:ext cx="375591" cy="374678"/>
            <a:chOff x="-42796875" y="2680675"/>
            <a:chExt cx="319000" cy="318225"/>
          </a:xfrm>
        </p:grpSpPr>
        <p:sp>
          <p:nvSpPr>
            <p:cNvPr id="9654" name="Google Shape;9654;p82"/>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2"/>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2"/>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2"/>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2"/>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9" name="Google Shape;9659;p82"/>
          <p:cNvSpPr/>
          <p:nvPr/>
        </p:nvSpPr>
        <p:spPr>
          <a:xfrm>
            <a:off x="3439644" y="1333692"/>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2"/>
          <p:cNvSpPr/>
          <p:nvPr/>
        </p:nvSpPr>
        <p:spPr>
          <a:xfrm>
            <a:off x="3459773" y="1815159"/>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2"/>
          <p:cNvSpPr/>
          <p:nvPr/>
        </p:nvSpPr>
        <p:spPr>
          <a:xfrm>
            <a:off x="3469303" y="2215314"/>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2"/>
          <p:cNvSpPr/>
          <p:nvPr/>
        </p:nvSpPr>
        <p:spPr>
          <a:xfrm>
            <a:off x="2230466" y="2652012"/>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2"/>
          <p:cNvSpPr/>
          <p:nvPr/>
        </p:nvSpPr>
        <p:spPr>
          <a:xfrm>
            <a:off x="2117481" y="3435574"/>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4" name="Google Shape;9664;p82"/>
          <p:cNvGrpSpPr/>
          <p:nvPr/>
        </p:nvGrpSpPr>
        <p:grpSpPr>
          <a:xfrm>
            <a:off x="2168150" y="3086053"/>
            <a:ext cx="390426" cy="369586"/>
            <a:chOff x="-39055650" y="2315975"/>
            <a:chExt cx="331600" cy="313900"/>
          </a:xfrm>
        </p:grpSpPr>
        <p:sp>
          <p:nvSpPr>
            <p:cNvPr id="9665" name="Google Shape;9665;p82"/>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2"/>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7" name="Google Shape;9667;p82"/>
          <p:cNvSpPr/>
          <p:nvPr/>
        </p:nvSpPr>
        <p:spPr>
          <a:xfrm>
            <a:off x="2174857" y="3604055"/>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2"/>
          <p:cNvSpPr/>
          <p:nvPr/>
        </p:nvSpPr>
        <p:spPr>
          <a:xfrm>
            <a:off x="3995440" y="3071387"/>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9" name="Google Shape;9669;p82"/>
          <p:cNvGrpSpPr/>
          <p:nvPr/>
        </p:nvGrpSpPr>
        <p:grpSpPr>
          <a:xfrm>
            <a:off x="1659816" y="1308254"/>
            <a:ext cx="380241" cy="371793"/>
            <a:chOff x="-42430625" y="1949750"/>
            <a:chExt cx="322950" cy="315775"/>
          </a:xfrm>
        </p:grpSpPr>
        <p:sp>
          <p:nvSpPr>
            <p:cNvPr id="9670" name="Google Shape;9670;p82"/>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2"/>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2"/>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2"/>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4" name="Google Shape;9674;p82"/>
          <p:cNvSpPr/>
          <p:nvPr/>
        </p:nvSpPr>
        <p:spPr>
          <a:xfrm>
            <a:off x="1719036" y="1755820"/>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2"/>
          <p:cNvSpPr/>
          <p:nvPr/>
        </p:nvSpPr>
        <p:spPr>
          <a:xfrm>
            <a:off x="1696509" y="2188264"/>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2"/>
          <p:cNvSpPr/>
          <p:nvPr/>
        </p:nvSpPr>
        <p:spPr>
          <a:xfrm>
            <a:off x="3917021" y="1342493"/>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2"/>
          <p:cNvSpPr/>
          <p:nvPr/>
        </p:nvSpPr>
        <p:spPr>
          <a:xfrm>
            <a:off x="3936416" y="1781781"/>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2"/>
          <p:cNvSpPr/>
          <p:nvPr/>
        </p:nvSpPr>
        <p:spPr>
          <a:xfrm>
            <a:off x="3906859" y="2214107"/>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2"/>
          <p:cNvSpPr/>
          <p:nvPr/>
        </p:nvSpPr>
        <p:spPr>
          <a:xfrm>
            <a:off x="2616350" y="2648981"/>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0" name="Google Shape;9680;p82"/>
          <p:cNvGrpSpPr/>
          <p:nvPr/>
        </p:nvGrpSpPr>
        <p:grpSpPr>
          <a:xfrm>
            <a:off x="2623344" y="3084199"/>
            <a:ext cx="372824" cy="372058"/>
            <a:chOff x="-38686275" y="2314400"/>
            <a:chExt cx="316650" cy="316000"/>
          </a:xfrm>
        </p:grpSpPr>
        <p:sp>
          <p:nvSpPr>
            <p:cNvPr id="9681" name="Google Shape;9681;p82"/>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2"/>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82"/>
          <p:cNvGrpSpPr/>
          <p:nvPr/>
        </p:nvGrpSpPr>
        <p:grpSpPr>
          <a:xfrm>
            <a:off x="2621946" y="3576239"/>
            <a:ext cx="375620" cy="373736"/>
            <a:chOff x="-38686275" y="2682250"/>
            <a:chExt cx="319025" cy="317425"/>
          </a:xfrm>
        </p:grpSpPr>
        <p:sp>
          <p:nvSpPr>
            <p:cNvPr id="9684" name="Google Shape;9684;p82"/>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2"/>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6" name="Google Shape;9686;p82"/>
          <p:cNvGrpSpPr/>
          <p:nvPr/>
        </p:nvGrpSpPr>
        <p:grpSpPr>
          <a:xfrm>
            <a:off x="3940328" y="3574782"/>
            <a:ext cx="391368" cy="376650"/>
            <a:chOff x="-37534750" y="2668075"/>
            <a:chExt cx="332400" cy="319900"/>
          </a:xfrm>
        </p:grpSpPr>
        <p:sp>
          <p:nvSpPr>
            <p:cNvPr id="9687" name="Google Shape;9687;p82"/>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2"/>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9" name="Google Shape;9689;p82"/>
          <p:cNvSpPr/>
          <p:nvPr/>
        </p:nvSpPr>
        <p:spPr>
          <a:xfrm>
            <a:off x="2106751" y="1307496"/>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0" name="Google Shape;9690;p82"/>
          <p:cNvGrpSpPr/>
          <p:nvPr/>
        </p:nvGrpSpPr>
        <p:grpSpPr>
          <a:xfrm>
            <a:off x="2131694" y="1755917"/>
            <a:ext cx="375591" cy="374060"/>
            <a:chOff x="-42062025" y="2316000"/>
            <a:chExt cx="319000" cy="317700"/>
          </a:xfrm>
        </p:grpSpPr>
        <p:sp>
          <p:nvSpPr>
            <p:cNvPr id="9691" name="Google Shape;9691;p82"/>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2"/>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3" name="Google Shape;9693;p82"/>
          <p:cNvSpPr/>
          <p:nvPr/>
        </p:nvSpPr>
        <p:spPr>
          <a:xfrm>
            <a:off x="2135027" y="2187352"/>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4" name="Google Shape;9694;p82"/>
          <p:cNvGrpSpPr/>
          <p:nvPr/>
        </p:nvGrpSpPr>
        <p:grpSpPr>
          <a:xfrm>
            <a:off x="876569" y="2667020"/>
            <a:ext cx="330143" cy="368173"/>
            <a:chOff x="-40150450" y="1977325"/>
            <a:chExt cx="280400" cy="312700"/>
          </a:xfrm>
        </p:grpSpPr>
        <p:sp>
          <p:nvSpPr>
            <p:cNvPr id="9695" name="Google Shape;9695;p82"/>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2"/>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2"/>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2"/>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9" name="Google Shape;9699;p82"/>
          <p:cNvGrpSpPr/>
          <p:nvPr/>
        </p:nvGrpSpPr>
        <p:grpSpPr>
          <a:xfrm>
            <a:off x="870534" y="3126239"/>
            <a:ext cx="342211" cy="372824"/>
            <a:chOff x="-40160700" y="2339625"/>
            <a:chExt cx="290650" cy="316650"/>
          </a:xfrm>
        </p:grpSpPr>
        <p:sp>
          <p:nvSpPr>
            <p:cNvPr id="9700" name="Google Shape;9700;p82"/>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2"/>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2"/>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2"/>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82"/>
          <p:cNvGrpSpPr/>
          <p:nvPr/>
        </p:nvGrpSpPr>
        <p:grpSpPr>
          <a:xfrm>
            <a:off x="852359" y="3576695"/>
            <a:ext cx="375591" cy="372824"/>
            <a:chOff x="-40171725" y="2705875"/>
            <a:chExt cx="319000" cy="316650"/>
          </a:xfrm>
        </p:grpSpPr>
        <p:sp>
          <p:nvSpPr>
            <p:cNvPr id="9705" name="Google Shape;9705;p82"/>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2"/>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82"/>
          <p:cNvGrpSpPr/>
          <p:nvPr/>
        </p:nvGrpSpPr>
        <p:grpSpPr>
          <a:xfrm>
            <a:off x="3109957" y="2651151"/>
            <a:ext cx="272686" cy="373766"/>
            <a:chOff x="-38275925" y="1946600"/>
            <a:chExt cx="231600" cy="317450"/>
          </a:xfrm>
        </p:grpSpPr>
        <p:sp>
          <p:nvSpPr>
            <p:cNvPr id="9708" name="Google Shape;9708;p82"/>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2"/>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0" name="Google Shape;9710;p82"/>
          <p:cNvSpPr/>
          <p:nvPr/>
        </p:nvSpPr>
        <p:spPr>
          <a:xfrm>
            <a:off x="3057873" y="3082867"/>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2"/>
          <p:cNvSpPr/>
          <p:nvPr/>
        </p:nvSpPr>
        <p:spPr>
          <a:xfrm>
            <a:off x="3137950" y="3575768"/>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2" name="Google Shape;9712;p82"/>
          <p:cNvGrpSpPr/>
          <p:nvPr/>
        </p:nvGrpSpPr>
        <p:grpSpPr>
          <a:xfrm>
            <a:off x="2173841" y="4048593"/>
            <a:ext cx="382096" cy="371911"/>
            <a:chOff x="-37190575" y="1951325"/>
            <a:chExt cx="324525" cy="315875"/>
          </a:xfrm>
        </p:grpSpPr>
        <p:sp>
          <p:nvSpPr>
            <p:cNvPr id="9713" name="Google Shape;9713;p82"/>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2"/>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2"/>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2"/>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2"/>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8" name="Google Shape;9718;p82"/>
          <p:cNvSpPr/>
          <p:nvPr/>
        </p:nvSpPr>
        <p:spPr>
          <a:xfrm>
            <a:off x="2541596" y="1305641"/>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9" name="Google Shape;9719;p82"/>
          <p:cNvGrpSpPr/>
          <p:nvPr/>
        </p:nvGrpSpPr>
        <p:grpSpPr>
          <a:xfrm>
            <a:off x="2574144" y="1834744"/>
            <a:ext cx="373736" cy="293055"/>
            <a:chOff x="-41694200" y="2382950"/>
            <a:chExt cx="317425" cy="248900"/>
          </a:xfrm>
        </p:grpSpPr>
        <p:sp>
          <p:nvSpPr>
            <p:cNvPr id="9720" name="Google Shape;9720;p82"/>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2"/>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82"/>
          <p:cNvGrpSpPr/>
          <p:nvPr/>
        </p:nvGrpSpPr>
        <p:grpSpPr>
          <a:xfrm>
            <a:off x="2570967" y="2188052"/>
            <a:ext cx="375591" cy="373766"/>
            <a:chOff x="-41695775" y="2683025"/>
            <a:chExt cx="319000" cy="317450"/>
          </a:xfrm>
        </p:grpSpPr>
        <p:sp>
          <p:nvSpPr>
            <p:cNvPr id="9723" name="Google Shape;9723;p82"/>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2"/>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2"/>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6" name="Google Shape;9726;p82"/>
          <p:cNvGrpSpPr/>
          <p:nvPr/>
        </p:nvGrpSpPr>
        <p:grpSpPr>
          <a:xfrm>
            <a:off x="1313266" y="2680822"/>
            <a:ext cx="342211" cy="375620"/>
            <a:chOff x="-39792875" y="1971800"/>
            <a:chExt cx="290650" cy="319025"/>
          </a:xfrm>
        </p:grpSpPr>
        <p:sp>
          <p:nvSpPr>
            <p:cNvPr id="9727" name="Google Shape;9727;p82"/>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2"/>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9" name="Google Shape;9729;p82"/>
          <p:cNvSpPr/>
          <p:nvPr/>
        </p:nvSpPr>
        <p:spPr>
          <a:xfrm>
            <a:off x="1296433" y="3576475"/>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0" name="Google Shape;9730;p82"/>
          <p:cNvGrpSpPr/>
          <p:nvPr/>
        </p:nvGrpSpPr>
        <p:grpSpPr>
          <a:xfrm>
            <a:off x="3490328" y="2653006"/>
            <a:ext cx="383950" cy="372618"/>
            <a:chOff x="-37956150" y="1948175"/>
            <a:chExt cx="326100" cy="316475"/>
          </a:xfrm>
        </p:grpSpPr>
        <p:sp>
          <p:nvSpPr>
            <p:cNvPr id="9731" name="Google Shape;9731;p82"/>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2"/>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2"/>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82"/>
          <p:cNvGrpSpPr/>
          <p:nvPr/>
        </p:nvGrpSpPr>
        <p:grpSpPr>
          <a:xfrm>
            <a:off x="1323705" y="3129047"/>
            <a:ext cx="324609" cy="374825"/>
            <a:chOff x="-39783425" y="2337925"/>
            <a:chExt cx="275700" cy="318350"/>
          </a:xfrm>
        </p:grpSpPr>
        <p:sp>
          <p:nvSpPr>
            <p:cNvPr id="9735" name="Google Shape;9735;p82"/>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2"/>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82"/>
          <p:cNvGrpSpPr/>
          <p:nvPr/>
        </p:nvGrpSpPr>
        <p:grpSpPr>
          <a:xfrm>
            <a:off x="3497847" y="3160259"/>
            <a:ext cx="375620" cy="243015"/>
            <a:chOff x="-37953000" y="2379000"/>
            <a:chExt cx="319025" cy="206400"/>
          </a:xfrm>
        </p:grpSpPr>
        <p:sp>
          <p:nvSpPr>
            <p:cNvPr id="9738" name="Google Shape;9738;p82"/>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2"/>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2"/>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2"/>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2"/>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3" name="Google Shape;9743;p82"/>
          <p:cNvSpPr/>
          <p:nvPr/>
        </p:nvSpPr>
        <p:spPr>
          <a:xfrm>
            <a:off x="3490950" y="3575768"/>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2"/>
          <p:cNvSpPr/>
          <p:nvPr/>
        </p:nvSpPr>
        <p:spPr>
          <a:xfrm>
            <a:off x="2669201" y="4047649"/>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2"/>
          <p:cNvSpPr txBox="1"/>
          <p:nvPr>
            <p:ph idx="4294967295" type="title"/>
          </p:nvPr>
        </p:nvSpPr>
        <p:spPr>
          <a:xfrm>
            <a:off x="849675"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46" name="Google Shape;9746;p82"/>
          <p:cNvSpPr txBox="1"/>
          <p:nvPr>
            <p:ph idx="4294967295" type="title"/>
          </p:nvPr>
        </p:nvSpPr>
        <p:spPr>
          <a:xfrm>
            <a:off x="4858400"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747" name="Google Shape;9747;p82"/>
          <p:cNvSpPr/>
          <p:nvPr/>
        </p:nvSpPr>
        <p:spPr>
          <a:xfrm>
            <a:off x="486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8" name="Google Shape;9748;p82"/>
          <p:cNvGrpSpPr/>
          <p:nvPr/>
        </p:nvGrpSpPr>
        <p:grpSpPr>
          <a:xfrm>
            <a:off x="4865594" y="1782519"/>
            <a:ext cx="354107" cy="355063"/>
            <a:chOff x="-28467625" y="2331750"/>
            <a:chExt cx="296150" cy="296950"/>
          </a:xfrm>
        </p:grpSpPr>
        <p:sp>
          <p:nvSpPr>
            <p:cNvPr id="9749" name="Google Shape;9749;p82"/>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2"/>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82"/>
          <p:cNvGrpSpPr/>
          <p:nvPr/>
        </p:nvGrpSpPr>
        <p:grpSpPr>
          <a:xfrm>
            <a:off x="4879719" y="2225601"/>
            <a:ext cx="325858" cy="351327"/>
            <a:chOff x="-28461325" y="2701925"/>
            <a:chExt cx="272525" cy="293825"/>
          </a:xfrm>
        </p:grpSpPr>
        <p:sp>
          <p:nvSpPr>
            <p:cNvPr id="9752" name="Google Shape;9752;p82"/>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2"/>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2"/>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82"/>
          <p:cNvGrpSpPr/>
          <p:nvPr/>
        </p:nvGrpSpPr>
        <p:grpSpPr>
          <a:xfrm>
            <a:off x="7103910" y="1399238"/>
            <a:ext cx="354107" cy="226974"/>
            <a:chOff x="-26585200" y="2025375"/>
            <a:chExt cx="296150" cy="189825"/>
          </a:xfrm>
        </p:grpSpPr>
        <p:sp>
          <p:nvSpPr>
            <p:cNvPr id="9756" name="Google Shape;9756;p82"/>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2"/>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2"/>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2"/>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2"/>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82"/>
          <p:cNvGrpSpPr/>
          <p:nvPr/>
        </p:nvGrpSpPr>
        <p:grpSpPr>
          <a:xfrm>
            <a:off x="7104373" y="1783461"/>
            <a:ext cx="353180" cy="353180"/>
            <a:chOff x="-26584425" y="2340425"/>
            <a:chExt cx="295375" cy="295375"/>
          </a:xfrm>
        </p:grpSpPr>
        <p:sp>
          <p:nvSpPr>
            <p:cNvPr id="9762" name="Google Shape;9762;p82"/>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2"/>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2"/>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2"/>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2"/>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82"/>
          <p:cNvGrpSpPr/>
          <p:nvPr/>
        </p:nvGrpSpPr>
        <p:grpSpPr>
          <a:xfrm>
            <a:off x="7099202" y="2224555"/>
            <a:ext cx="363523" cy="353419"/>
            <a:chOff x="-26585200" y="2710400"/>
            <a:chExt cx="304025" cy="295575"/>
          </a:xfrm>
        </p:grpSpPr>
        <p:sp>
          <p:nvSpPr>
            <p:cNvPr id="9768" name="Google Shape;9768;p82"/>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2"/>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2"/>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2"/>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2"/>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2"/>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2"/>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2"/>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2"/>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2"/>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2"/>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2"/>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82"/>
          <p:cNvGrpSpPr/>
          <p:nvPr/>
        </p:nvGrpSpPr>
        <p:grpSpPr>
          <a:xfrm>
            <a:off x="5754337" y="2666033"/>
            <a:ext cx="354136" cy="353210"/>
            <a:chOff x="-24709875" y="1970225"/>
            <a:chExt cx="296175" cy="295400"/>
          </a:xfrm>
        </p:grpSpPr>
        <p:sp>
          <p:nvSpPr>
            <p:cNvPr id="9781" name="Google Shape;9781;p82"/>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2"/>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82"/>
          <p:cNvGrpSpPr/>
          <p:nvPr/>
        </p:nvGrpSpPr>
        <p:grpSpPr>
          <a:xfrm>
            <a:off x="5786352" y="3112911"/>
            <a:ext cx="290107" cy="354107"/>
            <a:chOff x="-24683100" y="2340425"/>
            <a:chExt cx="242625" cy="296150"/>
          </a:xfrm>
        </p:grpSpPr>
        <p:sp>
          <p:nvSpPr>
            <p:cNvPr id="9784" name="Google Shape;9784;p82"/>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2"/>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2"/>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2"/>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8" name="Google Shape;9788;p82"/>
          <p:cNvSpPr/>
          <p:nvPr/>
        </p:nvSpPr>
        <p:spPr>
          <a:xfrm>
            <a:off x="578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9" name="Google Shape;9789;p82"/>
          <p:cNvGrpSpPr/>
          <p:nvPr/>
        </p:nvGrpSpPr>
        <p:grpSpPr>
          <a:xfrm>
            <a:off x="7992594" y="2666033"/>
            <a:ext cx="360713" cy="353210"/>
            <a:chOff x="-22881800" y="1971800"/>
            <a:chExt cx="301675" cy="295400"/>
          </a:xfrm>
        </p:grpSpPr>
        <p:sp>
          <p:nvSpPr>
            <p:cNvPr id="9790" name="Google Shape;9790;p82"/>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2"/>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2"/>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2"/>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2"/>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2"/>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6" name="Google Shape;9796;p82"/>
          <p:cNvSpPr/>
          <p:nvPr/>
        </p:nvSpPr>
        <p:spPr>
          <a:xfrm>
            <a:off x="532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2"/>
          <p:cNvSpPr/>
          <p:nvPr/>
        </p:nvSpPr>
        <p:spPr>
          <a:xfrm>
            <a:off x="530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8" name="Google Shape;9798;p82"/>
          <p:cNvGrpSpPr/>
          <p:nvPr/>
        </p:nvGrpSpPr>
        <p:grpSpPr>
          <a:xfrm>
            <a:off x="5368939" y="2224196"/>
            <a:ext cx="227930" cy="354136"/>
            <a:chOff x="-28043900" y="2701925"/>
            <a:chExt cx="190625" cy="296175"/>
          </a:xfrm>
        </p:grpSpPr>
        <p:sp>
          <p:nvSpPr>
            <p:cNvPr id="9799" name="Google Shape;9799;p82"/>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2"/>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2"/>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2"/>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2"/>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82"/>
          <p:cNvGrpSpPr/>
          <p:nvPr/>
        </p:nvGrpSpPr>
        <p:grpSpPr>
          <a:xfrm>
            <a:off x="7541805" y="1336135"/>
            <a:ext cx="354136" cy="353180"/>
            <a:chOff x="-26215025" y="1971025"/>
            <a:chExt cx="296175" cy="295375"/>
          </a:xfrm>
        </p:grpSpPr>
        <p:sp>
          <p:nvSpPr>
            <p:cNvPr id="9805" name="Google Shape;9805;p82"/>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2"/>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2"/>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2"/>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2"/>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2"/>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2"/>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2"/>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3" name="Google Shape;9813;p82"/>
          <p:cNvGrpSpPr/>
          <p:nvPr/>
        </p:nvGrpSpPr>
        <p:grpSpPr>
          <a:xfrm>
            <a:off x="7541327" y="1783924"/>
            <a:ext cx="355093" cy="352253"/>
            <a:chOff x="-26215825" y="2341200"/>
            <a:chExt cx="296975" cy="294600"/>
          </a:xfrm>
        </p:grpSpPr>
        <p:sp>
          <p:nvSpPr>
            <p:cNvPr id="9814" name="Google Shape;9814;p82"/>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2"/>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82"/>
          <p:cNvGrpSpPr/>
          <p:nvPr/>
        </p:nvGrpSpPr>
        <p:grpSpPr>
          <a:xfrm>
            <a:off x="7573357" y="2224674"/>
            <a:ext cx="291033" cy="353180"/>
            <a:chOff x="-26179575" y="2710600"/>
            <a:chExt cx="243400" cy="295375"/>
          </a:xfrm>
        </p:grpSpPr>
        <p:sp>
          <p:nvSpPr>
            <p:cNvPr id="9817" name="Google Shape;9817;p82"/>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2"/>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2"/>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82"/>
          <p:cNvGrpSpPr/>
          <p:nvPr/>
        </p:nvGrpSpPr>
        <p:grpSpPr>
          <a:xfrm>
            <a:off x="6212417" y="2666048"/>
            <a:ext cx="337187" cy="353180"/>
            <a:chOff x="-24328675" y="1971025"/>
            <a:chExt cx="282000" cy="295375"/>
          </a:xfrm>
        </p:grpSpPr>
        <p:sp>
          <p:nvSpPr>
            <p:cNvPr id="9821" name="Google Shape;9821;p82"/>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2"/>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82"/>
          <p:cNvGrpSpPr/>
          <p:nvPr/>
        </p:nvGrpSpPr>
        <p:grpSpPr>
          <a:xfrm>
            <a:off x="6214778" y="3113374"/>
            <a:ext cx="332464" cy="353180"/>
            <a:chOff x="-24330250" y="2340425"/>
            <a:chExt cx="278050" cy="295375"/>
          </a:xfrm>
        </p:grpSpPr>
        <p:sp>
          <p:nvSpPr>
            <p:cNvPr id="9824" name="Google Shape;9824;p82"/>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2"/>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2"/>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2"/>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2"/>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2"/>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2"/>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82"/>
          <p:cNvGrpSpPr/>
          <p:nvPr/>
        </p:nvGrpSpPr>
        <p:grpSpPr>
          <a:xfrm>
            <a:off x="6204420" y="3554587"/>
            <a:ext cx="353180" cy="353180"/>
            <a:chOff x="-24338900" y="2710600"/>
            <a:chExt cx="295375" cy="295375"/>
          </a:xfrm>
        </p:grpSpPr>
        <p:sp>
          <p:nvSpPr>
            <p:cNvPr id="9832" name="Google Shape;9832;p82"/>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2"/>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82"/>
          <p:cNvGrpSpPr/>
          <p:nvPr/>
        </p:nvGrpSpPr>
        <p:grpSpPr>
          <a:xfrm>
            <a:off x="7995419" y="3113972"/>
            <a:ext cx="355063" cy="351984"/>
            <a:chOff x="-22859750" y="2335900"/>
            <a:chExt cx="296950" cy="294375"/>
          </a:xfrm>
        </p:grpSpPr>
        <p:sp>
          <p:nvSpPr>
            <p:cNvPr id="9835" name="Google Shape;9835;p82"/>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2"/>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2"/>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82"/>
          <p:cNvGrpSpPr/>
          <p:nvPr/>
        </p:nvGrpSpPr>
        <p:grpSpPr>
          <a:xfrm>
            <a:off x="5774767" y="1336120"/>
            <a:ext cx="311749" cy="353210"/>
            <a:chOff x="-27710725" y="1959200"/>
            <a:chExt cx="260725" cy="295400"/>
          </a:xfrm>
        </p:grpSpPr>
        <p:sp>
          <p:nvSpPr>
            <p:cNvPr id="9839" name="Google Shape;9839;p82"/>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2"/>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82"/>
          <p:cNvGrpSpPr/>
          <p:nvPr/>
        </p:nvGrpSpPr>
        <p:grpSpPr>
          <a:xfrm>
            <a:off x="5752631" y="1844666"/>
            <a:ext cx="356020" cy="230770"/>
            <a:chOff x="-27728850" y="2382950"/>
            <a:chExt cx="297750" cy="193000"/>
          </a:xfrm>
        </p:grpSpPr>
        <p:sp>
          <p:nvSpPr>
            <p:cNvPr id="9842" name="Google Shape;9842;p82"/>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2"/>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2"/>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5" name="Google Shape;9845;p82"/>
          <p:cNvSpPr/>
          <p:nvPr/>
        </p:nvSpPr>
        <p:spPr>
          <a:xfrm>
            <a:off x="575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2"/>
          <p:cNvSpPr/>
          <p:nvPr/>
        </p:nvSpPr>
        <p:spPr>
          <a:xfrm>
            <a:off x="798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7" name="Google Shape;9847;p82"/>
          <p:cNvGrpSpPr/>
          <p:nvPr/>
        </p:nvGrpSpPr>
        <p:grpSpPr>
          <a:xfrm>
            <a:off x="7983975" y="1792877"/>
            <a:ext cx="354136" cy="334348"/>
            <a:chOff x="-25844850" y="2357750"/>
            <a:chExt cx="296175" cy="279625"/>
          </a:xfrm>
        </p:grpSpPr>
        <p:sp>
          <p:nvSpPr>
            <p:cNvPr id="9848" name="Google Shape;9848;p82"/>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2"/>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2"/>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2"/>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2"/>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2"/>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4" name="Google Shape;9854;p82"/>
          <p:cNvSpPr/>
          <p:nvPr/>
        </p:nvSpPr>
        <p:spPr>
          <a:xfrm>
            <a:off x="798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5" name="Google Shape;9855;p82"/>
          <p:cNvGrpSpPr/>
          <p:nvPr/>
        </p:nvGrpSpPr>
        <p:grpSpPr>
          <a:xfrm>
            <a:off x="6712883" y="2666033"/>
            <a:ext cx="228887" cy="353210"/>
            <a:chOff x="-23917525" y="1970225"/>
            <a:chExt cx="191425" cy="295400"/>
          </a:xfrm>
        </p:grpSpPr>
        <p:sp>
          <p:nvSpPr>
            <p:cNvPr id="9856" name="Google Shape;9856;p82"/>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2"/>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2"/>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82"/>
          <p:cNvGrpSpPr/>
          <p:nvPr/>
        </p:nvGrpSpPr>
        <p:grpSpPr>
          <a:xfrm>
            <a:off x="6668164" y="3112911"/>
            <a:ext cx="318325" cy="354107"/>
            <a:chOff x="-23952175" y="2340425"/>
            <a:chExt cx="266225" cy="296150"/>
          </a:xfrm>
        </p:grpSpPr>
        <p:sp>
          <p:nvSpPr>
            <p:cNvPr id="9860" name="Google Shape;9860;p82"/>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2"/>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2" name="Google Shape;9862;p82"/>
          <p:cNvSpPr/>
          <p:nvPr/>
        </p:nvSpPr>
        <p:spPr>
          <a:xfrm>
            <a:off x="664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3" name="Google Shape;9863;p82"/>
          <p:cNvGrpSpPr/>
          <p:nvPr/>
        </p:nvGrpSpPr>
        <p:grpSpPr>
          <a:xfrm>
            <a:off x="8053336" y="3553167"/>
            <a:ext cx="239230" cy="356020"/>
            <a:chOff x="-22811700" y="2700350"/>
            <a:chExt cx="200075" cy="297750"/>
          </a:xfrm>
        </p:grpSpPr>
        <p:sp>
          <p:nvSpPr>
            <p:cNvPr id="9864" name="Google Shape;9864;p82"/>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2"/>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2"/>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82"/>
          <p:cNvGrpSpPr/>
          <p:nvPr/>
        </p:nvGrpSpPr>
        <p:grpSpPr>
          <a:xfrm>
            <a:off x="6201787" y="1335656"/>
            <a:ext cx="355063" cy="354136"/>
            <a:chOff x="-27358650" y="1961575"/>
            <a:chExt cx="296950" cy="296175"/>
          </a:xfrm>
        </p:grpSpPr>
        <p:sp>
          <p:nvSpPr>
            <p:cNvPr id="9868" name="Google Shape;9868;p82"/>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2"/>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0" name="Google Shape;9870;p82"/>
          <p:cNvSpPr/>
          <p:nvPr/>
        </p:nvSpPr>
        <p:spPr>
          <a:xfrm>
            <a:off x="624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2"/>
          <p:cNvSpPr/>
          <p:nvPr/>
        </p:nvSpPr>
        <p:spPr>
          <a:xfrm>
            <a:off x="620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2" name="Google Shape;9872;p82"/>
          <p:cNvGrpSpPr/>
          <p:nvPr/>
        </p:nvGrpSpPr>
        <p:grpSpPr>
          <a:xfrm>
            <a:off x="7100357" y="2666048"/>
            <a:ext cx="354136" cy="353180"/>
            <a:chOff x="-23599325" y="1971025"/>
            <a:chExt cx="296175" cy="295375"/>
          </a:xfrm>
        </p:grpSpPr>
        <p:sp>
          <p:nvSpPr>
            <p:cNvPr id="9873" name="Google Shape;9873;p82"/>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2"/>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5" name="Google Shape;9875;p82"/>
          <p:cNvSpPr/>
          <p:nvPr/>
        </p:nvSpPr>
        <p:spPr>
          <a:xfrm>
            <a:off x="710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2"/>
          <p:cNvSpPr/>
          <p:nvPr/>
        </p:nvSpPr>
        <p:spPr>
          <a:xfrm>
            <a:off x="709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2"/>
          <p:cNvSpPr/>
          <p:nvPr/>
        </p:nvSpPr>
        <p:spPr>
          <a:xfrm>
            <a:off x="620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8" name="Google Shape;9878;p82"/>
          <p:cNvGrpSpPr/>
          <p:nvPr/>
        </p:nvGrpSpPr>
        <p:grpSpPr>
          <a:xfrm>
            <a:off x="6644801" y="1335776"/>
            <a:ext cx="360713" cy="353897"/>
            <a:chOff x="-26993200" y="1961775"/>
            <a:chExt cx="301675" cy="295975"/>
          </a:xfrm>
        </p:grpSpPr>
        <p:sp>
          <p:nvSpPr>
            <p:cNvPr id="9879" name="Google Shape;9879;p82"/>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2"/>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2"/>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82"/>
          <p:cNvGrpSpPr/>
          <p:nvPr/>
        </p:nvGrpSpPr>
        <p:grpSpPr>
          <a:xfrm>
            <a:off x="6669761" y="1783461"/>
            <a:ext cx="310792" cy="353180"/>
            <a:chOff x="-26970350" y="2332550"/>
            <a:chExt cx="259925" cy="295375"/>
          </a:xfrm>
        </p:grpSpPr>
        <p:sp>
          <p:nvSpPr>
            <p:cNvPr id="9883" name="Google Shape;9883;p82"/>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2"/>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82"/>
          <p:cNvGrpSpPr/>
          <p:nvPr/>
        </p:nvGrpSpPr>
        <p:grpSpPr>
          <a:xfrm>
            <a:off x="6649046" y="2256226"/>
            <a:ext cx="352223" cy="290077"/>
            <a:chOff x="-26986100" y="2735800"/>
            <a:chExt cx="294575" cy="242600"/>
          </a:xfrm>
        </p:grpSpPr>
        <p:sp>
          <p:nvSpPr>
            <p:cNvPr id="9886" name="Google Shape;9886;p82"/>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2"/>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82"/>
          <p:cNvGrpSpPr/>
          <p:nvPr/>
        </p:nvGrpSpPr>
        <p:grpSpPr>
          <a:xfrm>
            <a:off x="7548093" y="2665569"/>
            <a:ext cx="355063" cy="354136"/>
            <a:chOff x="-23229925" y="1970225"/>
            <a:chExt cx="296950" cy="296175"/>
          </a:xfrm>
        </p:grpSpPr>
        <p:sp>
          <p:nvSpPr>
            <p:cNvPr id="9889" name="Google Shape;9889;p82"/>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2"/>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2"/>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2"/>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82"/>
          <p:cNvGrpSpPr/>
          <p:nvPr/>
        </p:nvGrpSpPr>
        <p:grpSpPr>
          <a:xfrm>
            <a:off x="7590466" y="3112432"/>
            <a:ext cx="270318" cy="355063"/>
            <a:chOff x="-23177950" y="2340425"/>
            <a:chExt cx="226075" cy="296950"/>
          </a:xfrm>
        </p:grpSpPr>
        <p:sp>
          <p:nvSpPr>
            <p:cNvPr id="9894" name="Google Shape;9894;p82"/>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2"/>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82"/>
          <p:cNvGrpSpPr/>
          <p:nvPr/>
        </p:nvGrpSpPr>
        <p:grpSpPr>
          <a:xfrm>
            <a:off x="7548556" y="3554109"/>
            <a:ext cx="354136" cy="354136"/>
            <a:chOff x="-23229150" y="2710600"/>
            <a:chExt cx="296175" cy="296175"/>
          </a:xfrm>
        </p:grpSpPr>
        <p:sp>
          <p:nvSpPr>
            <p:cNvPr id="9897" name="Google Shape;9897;p82"/>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2"/>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9" name="Google Shape;9899;p82"/>
          <p:cNvSpPr/>
          <p:nvPr/>
        </p:nvSpPr>
        <p:spPr>
          <a:xfrm>
            <a:off x="665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2"/>
          <p:cNvSpPr/>
          <p:nvPr/>
        </p:nvSpPr>
        <p:spPr>
          <a:xfrm>
            <a:off x="488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1" name="Google Shape;9901;p82"/>
          <p:cNvGrpSpPr/>
          <p:nvPr/>
        </p:nvGrpSpPr>
        <p:grpSpPr>
          <a:xfrm>
            <a:off x="4865631" y="3123732"/>
            <a:ext cx="356946" cy="332464"/>
            <a:chOff x="-25477800" y="2357750"/>
            <a:chExt cx="298525" cy="278050"/>
          </a:xfrm>
        </p:grpSpPr>
        <p:sp>
          <p:nvSpPr>
            <p:cNvPr id="9902" name="Google Shape;9902;p82"/>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2"/>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4" name="Google Shape;9904;p82"/>
          <p:cNvSpPr/>
          <p:nvPr/>
        </p:nvSpPr>
        <p:spPr>
          <a:xfrm>
            <a:off x="486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2"/>
          <p:cNvSpPr/>
          <p:nvPr/>
        </p:nvSpPr>
        <p:spPr>
          <a:xfrm>
            <a:off x="530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6" name="Google Shape;9906;p82"/>
          <p:cNvGrpSpPr/>
          <p:nvPr/>
        </p:nvGrpSpPr>
        <p:grpSpPr>
          <a:xfrm>
            <a:off x="5308265" y="3112911"/>
            <a:ext cx="353180" cy="354107"/>
            <a:chOff x="-25104475" y="2340425"/>
            <a:chExt cx="295375" cy="296150"/>
          </a:xfrm>
        </p:grpSpPr>
        <p:sp>
          <p:nvSpPr>
            <p:cNvPr id="9907" name="Google Shape;9907;p82"/>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2"/>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2"/>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2"/>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2"/>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2"/>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2"/>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2"/>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2"/>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6" name="Google Shape;9916;p82"/>
          <p:cNvSpPr/>
          <p:nvPr/>
        </p:nvSpPr>
        <p:spPr>
          <a:xfrm>
            <a:off x="530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20" name="Shape 9920"/>
        <p:cNvGrpSpPr/>
        <p:nvPr/>
      </p:nvGrpSpPr>
      <p:grpSpPr>
        <a:xfrm>
          <a:off x="0" y="0"/>
          <a:ext cx="0" cy="0"/>
          <a:chOff x="0" y="0"/>
          <a:chExt cx="0" cy="0"/>
        </a:xfrm>
      </p:grpSpPr>
      <p:sp>
        <p:nvSpPr>
          <p:cNvPr id="9921" name="Google Shape;9921;p83"/>
          <p:cNvSpPr txBox="1"/>
          <p:nvPr>
            <p:ph idx="4294967295" type="title"/>
          </p:nvPr>
        </p:nvSpPr>
        <p:spPr>
          <a:xfrm>
            <a:off x="849675"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22" name="Google Shape;9922;p83"/>
          <p:cNvSpPr txBox="1"/>
          <p:nvPr>
            <p:ph idx="4294967295" type="title"/>
          </p:nvPr>
        </p:nvSpPr>
        <p:spPr>
          <a:xfrm>
            <a:off x="4858400"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923" name="Google Shape;9923;p83"/>
          <p:cNvGrpSpPr/>
          <p:nvPr/>
        </p:nvGrpSpPr>
        <p:grpSpPr>
          <a:xfrm>
            <a:off x="854368" y="1313920"/>
            <a:ext cx="366269" cy="366240"/>
            <a:chOff x="-65131525" y="1914325"/>
            <a:chExt cx="316650" cy="316625"/>
          </a:xfrm>
        </p:grpSpPr>
        <p:sp>
          <p:nvSpPr>
            <p:cNvPr id="9924" name="Google Shape;9924;p83"/>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3"/>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83"/>
          <p:cNvGrpSpPr/>
          <p:nvPr/>
        </p:nvGrpSpPr>
        <p:grpSpPr>
          <a:xfrm>
            <a:off x="854368" y="1794207"/>
            <a:ext cx="366269" cy="366269"/>
            <a:chOff x="-65131525" y="2281350"/>
            <a:chExt cx="316650" cy="316650"/>
          </a:xfrm>
        </p:grpSpPr>
        <p:sp>
          <p:nvSpPr>
            <p:cNvPr id="9927" name="Google Shape;9927;p83"/>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3"/>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83"/>
          <p:cNvGrpSpPr/>
          <p:nvPr/>
        </p:nvGrpSpPr>
        <p:grpSpPr>
          <a:xfrm>
            <a:off x="857564" y="2259206"/>
            <a:ext cx="359878" cy="367165"/>
            <a:chOff x="-65129950" y="2646800"/>
            <a:chExt cx="311125" cy="317425"/>
          </a:xfrm>
        </p:grpSpPr>
        <p:sp>
          <p:nvSpPr>
            <p:cNvPr id="9930" name="Google Shape;9930;p83"/>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3"/>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83"/>
          <p:cNvGrpSpPr/>
          <p:nvPr/>
        </p:nvGrpSpPr>
        <p:grpSpPr>
          <a:xfrm>
            <a:off x="3060897" y="1312532"/>
            <a:ext cx="368987" cy="369016"/>
            <a:chOff x="-63252250" y="1930850"/>
            <a:chExt cx="319000" cy="319025"/>
          </a:xfrm>
        </p:grpSpPr>
        <p:sp>
          <p:nvSpPr>
            <p:cNvPr id="9933" name="Google Shape;9933;p83"/>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3"/>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5" name="Google Shape;9935;p83"/>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6" name="Google Shape;9936;p83"/>
          <p:cNvGrpSpPr/>
          <p:nvPr/>
        </p:nvGrpSpPr>
        <p:grpSpPr>
          <a:xfrm>
            <a:off x="3061808" y="2258743"/>
            <a:ext cx="367165" cy="368091"/>
            <a:chOff x="-63250675" y="2664125"/>
            <a:chExt cx="317425" cy="318225"/>
          </a:xfrm>
        </p:grpSpPr>
        <p:sp>
          <p:nvSpPr>
            <p:cNvPr id="9937" name="Google Shape;9937;p83"/>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3"/>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83"/>
          <p:cNvGrpSpPr/>
          <p:nvPr/>
        </p:nvGrpSpPr>
        <p:grpSpPr>
          <a:xfrm>
            <a:off x="1738471" y="2735150"/>
            <a:ext cx="363522" cy="361266"/>
            <a:chOff x="-61354075" y="1940500"/>
            <a:chExt cx="314275" cy="312325"/>
          </a:xfrm>
        </p:grpSpPr>
        <p:sp>
          <p:nvSpPr>
            <p:cNvPr id="9940" name="Google Shape;9940;p83"/>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3"/>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3"/>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3"/>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83"/>
          <p:cNvGrpSpPr/>
          <p:nvPr/>
        </p:nvGrpSpPr>
        <p:grpSpPr>
          <a:xfrm>
            <a:off x="1737098" y="3183702"/>
            <a:ext cx="366269" cy="336195"/>
            <a:chOff x="-61354875" y="2322300"/>
            <a:chExt cx="316650" cy="290650"/>
          </a:xfrm>
        </p:grpSpPr>
        <p:sp>
          <p:nvSpPr>
            <p:cNvPr id="9945" name="Google Shape;9945;p83"/>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3"/>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3"/>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83"/>
          <p:cNvGrpSpPr/>
          <p:nvPr/>
        </p:nvGrpSpPr>
        <p:grpSpPr>
          <a:xfrm>
            <a:off x="1737098" y="3611266"/>
            <a:ext cx="366269" cy="366269"/>
            <a:chOff x="-61354875" y="2671225"/>
            <a:chExt cx="316650" cy="316650"/>
          </a:xfrm>
        </p:grpSpPr>
        <p:sp>
          <p:nvSpPr>
            <p:cNvPr id="9949" name="Google Shape;9949;p83"/>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3"/>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3"/>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3"/>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3"/>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83"/>
          <p:cNvGrpSpPr/>
          <p:nvPr/>
        </p:nvGrpSpPr>
        <p:grpSpPr>
          <a:xfrm>
            <a:off x="3952502" y="2731001"/>
            <a:ext cx="368987" cy="369566"/>
            <a:chOff x="-59502375" y="1904375"/>
            <a:chExt cx="319000" cy="319500"/>
          </a:xfrm>
        </p:grpSpPr>
        <p:sp>
          <p:nvSpPr>
            <p:cNvPr id="9955" name="Google Shape;9955;p83"/>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3"/>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3"/>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83"/>
          <p:cNvGrpSpPr/>
          <p:nvPr/>
        </p:nvGrpSpPr>
        <p:grpSpPr>
          <a:xfrm>
            <a:off x="1298621" y="1315207"/>
            <a:ext cx="368987" cy="363666"/>
            <a:chOff x="-64774725" y="1916550"/>
            <a:chExt cx="319000" cy="314400"/>
          </a:xfrm>
        </p:grpSpPr>
        <p:sp>
          <p:nvSpPr>
            <p:cNvPr id="9959" name="Google Shape;9959;p83"/>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3"/>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83"/>
          <p:cNvGrpSpPr/>
          <p:nvPr/>
        </p:nvGrpSpPr>
        <p:grpSpPr>
          <a:xfrm>
            <a:off x="1299979" y="1792386"/>
            <a:ext cx="366269" cy="369913"/>
            <a:chOff x="-64764500" y="2280550"/>
            <a:chExt cx="316650" cy="319800"/>
          </a:xfrm>
        </p:grpSpPr>
        <p:sp>
          <p:nvSpPr>
            <p:cNvPr id="9962" name="Google Shape;9962;p83"/>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3"/>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4" name="Google Shape;9964;p83"/>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5" name="Google Shape;9965;p83"/>
          <p:cNvGrpSpPr/>
          <p:nvPr/>
        </p:nvGrpSpPr>
        <p:grpSpPr>
          <a:xfrm>
            <a:off x="3512023" y="1352163"/>
            <a:ext cx="365344" cy="289753"/>
            <a:chOff x="-62882850" y="1999375"/>
            <a:chExt cx="315850" cy="250500"/>
          </a:xfrm>
        </p:grpSpPr>
        <p:sp>
          <p:nvSpPr>
            <p:cNvPr id="9966" name="Google Shape;9966;p83"/>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3"/>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83"/>
          <p:cNvGrpSpPr/>
          <p:nvPr/>
        </p:nvGrpSpPr>
        <p:grpSpPr>
          <a:xfrm>
            <a:off x="3503362" y="1793745"/>
            <a:ext cx="382665" cy="367194"/>
            <a:chOff x="-62890750" y="2296300"/>
            <a:chExt cx="330825" cy="317450"/>
          </a:xfrm>
        </p:grpSpPr>
        <p:sp>
          <p:nvSpPr>
            <p:cNvPr id="9969" name="Google Shape;9969;p83"/>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3"/>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3"/>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83"/>
          <p:cNvGrpSpPr/>
          <p:nvPr/>
        </p:nvGrpSpPr>
        <p:grpSpPr>
          <a:xfrm>
            <a:off x="3512023" y="2259206"/>
            <a:ext cx="365344" cy="367165"/>
            <a:chOff x="-62882850" y="2664925"/>
            <a:chExt cx="315850" cy="317425"/>
          </a:xfrm>
        </p:grpSpPr>
        <p:sp>
          <p:nvSpPr>
            <p:cNvPr id="9973" name="Google Shape;9973;p83"/>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3"/>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5" name="Google Shape;9975;p83"/>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6" name="Google Shape;9976;p83"/>
          <p:cNvGrpSpPr/>
          <p:nvPr/>
        </p:nvGrpSpPr>
        <p:grpSpPr>
          <a:xfrm>
            <a:off x="2183172" y="3171846"/>
            <a:ext cx="366269" cy="359907"/>
            <a:chOff x="-60988625" y="2310475"/>
            <a:chExt cx="316650" cy="311150"/>
          </a:xfrm>
        </p:grpSpPr>
        <p:sp>
          <p:nvSpPr>
            <p:cNvPr id="9977" name="Google Shape;9977;p83"/>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3"/>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3"/>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3"/>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3"/>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3"/>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83"/>
          <p:cNvGrpSpPr/>
          <p:nvPr/>
        </p:nvGrpSpPr>
        <p:grpSpPr>
          <a:xfrm>
            <a:off x="2183634" y="3610009"/>
            <a:ext cx="365344" cy="368785"/>
            <a:chOff x="-60987050" y="2671400"/>
            <a:chExt cx="315850" cy="318825"/>
          </a:xfrm>
        </p:grpSpPr>
        <p:sp>
          <p:nvSpPr>
            <p:cNvPr id="9984" name="Google Shape;9984;p83"/>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3"/>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83"/>
          <p:cNvGrpSpPr/>
          <p:nvPr/>
        </p:nvGrpSpPr>
        <p:grpSpPr>
          <a:xfrm>
            <a:off x="3952500" y="3172771"/>
            <a:ext cx="368987" cy="358056"/>
            <a:chOff x="-59481900" y="2290800"/>
            <a:chExt cx="319000" cy="309550"/>
          </a:xfrm>
        </p:grpSpPr>
        <p:sp>
          <p:nvSpPr>
            <p:cNvPr id="9987" name="Google Shape;9987;p83"/>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3"/>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3"/>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3"/>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3"/>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3"/>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83"/>
          <p:cNvGrpSpPr/>
          <p:nvPr/>
        </p:nvGrpSpPr>
        <p:grpSpPr>
          <a:xfrm>
            <a:off x="1741805" y="1313544"/>
            <a:ext cx="368987" cy="366992"/>
            <a:chOff x="-64401400" y="1914475"/>
            <a:chExt cx="319000" cy="317275"/>
          </a:xfrm>
        </p:grpSpPr>
        <p:sp>
          <p:nvSpPr>
            <p:cNvPr id="9994" name="Google Shape;9994;p83"/>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3"/>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3"/>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83"/>
          <p:cNvGrpSpPr/>
          <p:nvPr/>
        </p:nvGrpSpPr>
        <p:grpSpPr>
          <a:xfrm>
            <a:off x="1806493" y="1794583"/>
            <a:ext cx="239610" cy="365517"/>
            <a:chOff x="-64343900" y="2282125"/>
            <a:chExt cx="207150" cy="316000"/>
          </a:xfrm>
        </p:grpSpPr>
        <p:sp>
          <p:nvSpPr>
            <p:cNvPr id="9998" name="Google Shape;9998;p83"/>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3"/>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0" name="Google Shape;10000;p83"/>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1" name="Google Shape;10001;p83"/>
          <p:cNvGrpSpPr/>
          <p:nvPr/>
        </p:nvGrpSpPr>
        <p:grpSpPr>
          <a:xfrm>
            <a:off x="3986941" y="1313804"/>
            <a:ext cx="318873" cy="366471"/>
            <a:chOff x="-62496925" y="1931475"/>
            <a:chExt cx="275675" cy="316825"/>
          </a:xfrm>
        </p:grpSpPr>
        <p:sp>
          <p:nvSpPr>
            <p:cNvPr id="10002" name="Google Shape;10002;p83"/>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3"/>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83"/>
          <p:cNvGrpSpPr/>
          <p:nvPr/>
        </p:nvGrpSpPr>
        <p:grpSpPr>
          <a:xfrm>
            <a:off x="3963691" y="1793629"/>
            <a:ext cx="365373" cy="367426"/>
            <a:chOff x="-62516625" y="2297875"/>
            <a:chExt cx="315875" cy="317650"/>
          </a:xfrm>
        </p:grpSpPr>
        <p:sp>
          <p:nvSpPr>
            <p:cNvPr id="10005" name="Google Shape;10005;p83"/>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3"/>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83"/>
          <p:cNvGrpSpPr/>
          <p:nvPr/>
        </p:nvGrpSpPr>
        <p:grpSpPr>
          <a:xfrm>
            <a:off x="3962332" y="2275588"/>
            <a:ext cx="368091" cy="334402"/>
            <a:chOff x="-62518200" y="2692475"/>
            <a:chExt cx="318225" cy="289100"/>
          </a:xfrm>
        </p:grpSpPr>
        <p:sp>
          <p:nvSpPr>
            <p:cNvPr id="10008" name="Google Shape;10008;p83"/>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3"/>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83"/>
          <p:cNvGrpSpPr/>
          <p:nvPr/>
        </p:nvGrpSpPr>
        <p:grpSpPr>
          <a:xfrm>
            <a:off x="2648986" y="2733112"/>
            <a:ext cx="309793" cy="365344"/>
            <a:chOff x="-60597975" y="1939525"/>
            <a:chExt cx="267825" cy="315850"/>
          </a:xfrm>
        </p:grpSpPr>
        <p:sp>
          <p:nvSpPr>
            <p:cNvPr id="10011" name="Google Shape;10011;p83"/>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3"/>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83"/>
          <p:cNvGrpSpPr/>
          <p:nvPr/>
        </p:nvGrpSpPr>
        <p:grpSpPr>
          <a:xfrm>
            <a:off x="2619389" y="3167537"/>
            <a:ext cx="368987" cy="368525"/>
            <a:chOff x="-60620800" y="2304600"/>
            <a:chExt cx="319000" cy="318600"/>
          </a:xfrm>
        </p:grpSpPr>
        <p:sp>
          <p:nvSpPr>
            <p:cNvPr id="10014" name="Google Shape;10014;p83"/>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3"/>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3"/>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83"/>
          <p:cNvGrpSpPr/>
          <p:nvPr/>
        </p:nvGrpSpPr>
        <p:grpSpPr>
          <a:xfrm>
            <a:off x="2620748" y="3663188"/>
            <a:ext cx="366269" cy="262426"/>
            <a:chOff x="-60621600" y="2716100"/>
            <a:chExt cx="316650" cy="226875"/>
          </a:xfrm>
        </p:grpSpPr>
        <p:sp>
          <p:nvSpPr>
            <p:cNvPr id="10018" name="Google Shape;10018;p83"/>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3"/>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83"/>
          <p:cNvGrpSpPr/>
          <p:nvPr/>
        </p:nvGrpSpPr>
        <p:grpSpPr>
          <a:xfrm>
            <a:off x="3957965" y="3611281"/>
            <a:ext cx="358056" cy="366240"/>
            <a:chOff x="-59475600" y="2658625"/>
            <a:chExt cx="309550" cy="316625"/>
          </a:xfrm>
        </p:grpSpPr>
        <p:sp>
          <p:nvSpPr>
            <p:cNvPr id="10021" name="Google Shape;10021;p83"/>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3"/>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3"/>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3"/>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3"/>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3"/>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3"/>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8" name="Google Shape;10028;p83"/>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3"/>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0" name="Google Shape;10030;p83"/>
          <p:cNvGrpSpPr/>
          <p:nvPr/>
        </p:nvGrpSpPr>
        <p:grpSpPr>
          <a:xfrm>
            <a:off x="2233086" y="2259206"/>
            <a:ext cx="263294" cy="367165"/>
            <a:chOff x="-63987100" y="2646800"/>
            <a:chExt cx="227625" cy="317425"/>
          </a:xfrm>
        </p:grpSpPr>
        <p:sp>
          <p:nvSpPr>
            <p:cNvPr id="10031" name="Google Shape;10031;p83"/>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3"/>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83"/>
          <p:cNvGrpSpPr/>
          <p:nvPr/>
        </p:nvGrpSpPr>
        <p:grpSpPr>
          <a:xfrm>
            <a:off x="852428" y="2730827"/>
            <a:ext cx="358056" cy="369913"/>
            <a:chOff x="-62148000" y="1930075"/>
            <a:chExt cx="309550" cy="319800"/>
          </a:xfrm>
        </p:grpSpPr>
        <p:sp>
          <p:nvSpPr>
            <p:cNvPr id="10034" name="Google Shape;10034;p83"/>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3"/>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83"/>
          <p:cNvGrpSpPr/>
          <p:nvPr/>
        </p:nvGrpSpPr>
        <p:grpSpPr>
          <a:xfrm>
            <a:off x="849695" y="3169113"/>
            <a:ext cx="363522" cy="365373"/>
            <a:chOff x="-62150375" y="2297875"/>
            <a:chExt cx="314275" cy="315875"/>
          </a:xfrm>
        </p:grpSpPr>
        <p:sp>
          <p:nvSpPr>
            <p:cNvPr id="10037" name="Google Shape;10037;p83"/>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3"/>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3"/>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3"/>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3"/>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83"/>
          <p:cNvGrpSpPr/>
          <p:nvPr/>
        </p:nvGrpSpPr>
        <p:grpSpPr>
          <a:xfrm>
            <a:off x="848322" y="3610356"/>
            <a:ext cx="366269" cy="368091"/>
            <a:chOff x="-62150375" y="2664925"/>
            <a:chExt cx="316650" cy="318225"/>
          </a:xfrm>
        </p:grpSpPr>
        <p:sp>
          <p:nvSpPr>
            <p:cNvPr id="10043" name="Google Shape;10043;p83"/>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3"/>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3"/>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3"/>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83"/>
          <p:cNvGrpSpPr/>
          <p:nvPr/>
        </p:nvGrpSpPr>
        <p:grpSpPr>
          <a:xfrm>
            <a:off x="3065911" y="2731333"/>
            <a:ext cx="367165" cy="368901"/>
            <a:chOff x="-60254550" y="1938025"/>
            <a:chExt cx="317425" cy="318925"/>
          </a:xfrm>
        </p:grpSpPr>
        <p:sp>
          <p:nvSpPr>
            <p:cNvPr id="10048" name="Google Shape;10048;p83"/>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3"/>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3"/>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3"/>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83"/>
          <p:cNvGrpSpPr/>
          <p:nvPr/>
        </p:nvGrpSpPr>
        <p:grpSpPr>
          <a:xfrm>
            <a:off x="3094149" y="3609907"/>
            <a:ext cx="310690" cy="368987"/>
            <a:chOff x="-60232500" y="2671225"/>
            <a:chExt cx="268600" cy="319000"/>
          </a:xfrm>
        </p:grpSpPr>
        <p:sp>
          <p:nvSpPr>
            <p:cNvPr id="10053" name="Google Shape;10053;p83"/>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3"/>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83"/>
          <p:cNvGrpSpPr/>
          <p:nvPr/>
        </p:nvGrpSpPr>
        <p:grpSpPr>
          <a:xfrm>
            <a:off x="2179643" y="4058541"/>
            <a:ext cx="365373" cy="368987"/>
            <a:chOff x="-59100700" y="1911950"/>
            <a:chExt cx="315875" cy="319000"/>
          </a:xfrm>
        </p:grpSpPr>
        <p:sp>
          <p:nvSpPr>
            <p:cNvPr id="10056" name="Google Shape;10056;p83"/>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3"/>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3"/>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3"/>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3"/>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3"/>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3"/>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3"/>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3"/>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3"/>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83"/>
          <p:cNvGrpSpPr/>
          <p:nvPr/>
        </p:nvGrpSpPr>
        <p:grpSpPr>
          <a:xfrm>
            <a:off x="2621810" y="1314021"/>
            <a:ext cx="379918" cy="366038"/>
            <a:chOff x="-63665750" y="1914325"/>
            <a:chExt cx="328450" cy="316450"/>
          </a:xfrm>
        </p:grpSpPr>
        <p:sp>
          <p:nvSpPr>
            <p:cNvPr id="10067" name="Google Shape;10067;p83"/>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3"/>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83"/>
          <p:cNvGrpSpPr/>
          <p:nvPr/>
        </p:nvGrpSpPr>
        <p:grpSpPr>
          <a:xfrm>
            <a:off x="2626814" y="1793065"/>
            <a:ext cx="369913" cy="368554"/>
            <a:chOff x="-63666550" y="2278975"/>
            <a:chExt cx="319800" cy="318625"/>
          </a:xfrm>
        </p:grpSpPr>
        <p:sp>
          <p:nvSpPr>
            <p:cNvPr id="10070" name="Google Shape;10070;p83"/>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3"/>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83"/>
          <p:cNvGrpSpPr/>
          <p:nvPr/>
        </p:nvGrpSpPr>
        <p:grpSpPr>
          <a:xfrm>
            <a:off x="2624081" y="2259090"/>
            <a:ext cx="375378" cy="367397"/>
            <a:chOff x="-63669700" y="2646600"/>
            <a:chExt cx="324525" cy="317625"/>
          </a:xfrm>
        </p:grpSpPr>
        <p:sp>
          <p:nvSpPr>
            <p:cNvPr id="10073" name="Google Shape;10073;p83"/>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3"/>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83"/>
          <p:cNvGrpSpPr/>
          <p:nvPr/>
        </p:nvGrpSpPr>
        <p:grpSpPr>
          <a:xfrm>
            <a:off x="1286361" y="2732418"/>
            <a:ext cx="366269" cy="366732"/>
            <a:chOff x="-61784125" y="1931250"/>
            <a:chExt cx="316650" cy="317050"/>
          </a:xfrm>
        </p:grpSpPr>
        <p:sp>
          <p:nvSpPr>
            <p:cNvPr id="10076" name="Google Shape;10076;p83"/>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3"/>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3"/>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3"/>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83"/>
          <p:cNvGrpSpPr/>
          <p:nvPr/>
        </p:nvGrpSpPr>
        <p:grpSpPr>
          <a:xfrm>
            <a:off x="1286360" y="3168665"/>
            <a:ext cx="366269" cy="366269"/>
            <a:chOff x="-61783350" y="2297100"/>
            <a:chExt cx="316650" cy="316650"/>
          </a:xfrm>
        </p:grpSpPr>
        <p:sp>
          <p:nvSpPr>
            <p:cNvPr id="10081" name="Google Shape;10081;p83"/>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3"/>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83"/>
          <p:cNvGrpSpPr/>
          <p:nvPr/>
        </p:nvGrpSpPr>
        <p:grpSpPr>
          <a:xfrm>
            <a:off x="1286360" y="3609748"/>
            <a:ext cx="366269" cy="369305"/>
            <a:chOff x="-61782550" y="2664925"/>
            <a:chExt cx="316650" cy="319275"/>
          </a:xfrm>
        </p:grpSpPr>
        <p:sp>
          <p:nvSpPr>
            <p:cNvPr id="10084" name="Google Shape;10084;p83"/>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3"/>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3"/>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83"/>
          <p:cNvGrpSpPr/>
          <p:nvPr/>
        </p:nvGrpSpPr>
        <p:grpSpPr>
          <a:xfrm>
            <a:off x="3508137" y="2741136"/>
            <a:ext cx="367165" cy="349294"/>
            <a:chOff x="-59889100" y="1945025"/>
            <a:chExt cx="317425" cy="301975"/>
          </a:xfrm>
        </p:grpSpPr>
        <p:sp>
          <p:nvSpPr>
            <p:cNvPr id="10088" name="Google Shape;10088;p83"/>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3"/>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3"/>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3"/>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83"/>
          <p:cNvGrpSpPr/>
          <p:nvPr/>
        </p:nvGrpSpPr>
        <p:grpSpPr>
          <a:xfrm>
            <a:off x="3040249" y="3168589"/>
            <a:ext cx="366648" cy="366420"/>
            <a:chOff x="6479471" y="2079003"/>
            <a:chExt cx="348923" cy="348706"/>
          </a:xfrm>
        </p:grpSpPr>
        <p:sp>
          <p:nvSpPr>
            <p:cNvPr id="10093" name="Google Shape;10093;p83"/>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83"/>
            <p:cNvGrpSpPr/>
            <p:nvPr/>
          </p:nvGrpSpPr>
          <p:grpSpPr>
            <a:xfrm>
              <a:off x="6520582" y="2079003"/>
              <a:ext cx="307811" cy="348706"/>
              <a:chOff x="-60218325" y="2304850"/>
              <a:chExt cx="279625" cy="316775"/>
            </a:xfrm>
          </p:grpSpPr>
          <p:sp>
            <p:nvSpPr>
              <p:cNvPr id="10095" name="Google Shape;10095;p83"/>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3"/>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3"/>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3"/>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3"/>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3"/>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3"/>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02" name="Google Shape;10102;p83"/>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3" name="Google Shape;10103;p83"/>
          <p:cNvGrpSpPr/>
          <p:nvPr/>
        </p:nvGrpSpPr>
        <p:grpSpPr>
          <a:xfrm>
            <a:off x="3507226" y="3611671"/>
            <a:ext cx="368987" cy="365459"/>
            <a:chOff x="-59889100" y="2671925"/>
            <a:chExt cx="319000" cy="315950"/>
          </a:xfrm>
        </p:grpSpPr>
        <p:sp>
          <p:nvSpPr>
            <p:cNvPr id="10104" name="Google Shape;10104;p83"/>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3"/>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3"/>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3"/>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83"/>
          <p:cNvGrpSpPr/>
          <p:nvPr/>
        </p:nvGrpSpPr>
        <p:grpSpPr>
          <a:xfrm>
            <a:off x="2620204" y="4054176"/>
            <a:ext cx="367165" cy="366269"/>
            <a:chOff x="-59092025" y="2296300"/>
            <a:chExt cx="317425" cy="316650"/>
          </a:xfrm>
        </p:grpSpPr>
        <p:sp>
          <p:nvSpPr>
            <p:cNvPr id="10109" name="Google Shape;10109;p83"/>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3"/>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83"/>
          <p:cNvGrpSpPr/>
          <p:nvPr/>
        </p:nvGrpSpPr>
        <p:grpSpPr>
          <a:xfrm>
            <a:off x="4865611" y="1305095"/>
            <a:ext cx="353174" cy="347599"/>
            <a:chOff x="683125" y="1955275"/>
            <a:chExt cx="299325" cy="294600"/>
          </a:xfrm>
        </p:grpSpPr>
        <p:sp>
          <p:nvSpPr>
            <p:cNvPr id="10112" name="Google Shape;10112;p83"/>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3"/>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3"/>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3"/>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83"/>
          <p:cNvGrpSpPr/>
          <p:nvPr/>
        </p:nvGrpSpPr>
        <p:grpSpPr>
          <a:xfrm>
            <a:off x="4866541" y="1755653"/>
            <a:ext cx="351315" cy="349486"/>
            <a:chOff x="685475" y="2318350"/>
            <a:chExt cx="297750" cy="296200"/>
          </a:xfrm>
        </p:grpSpPr>
        <p:sp>
          <p:nvSpPr>
            <p:cNvPr id="10117" name="Google Shape;10117;p83"/>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3"/>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3"/>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83"/>
          <p:cNvGrpSpPr/>
          <p:nvPr/>
        </p:nvGrpSpPr>
        <p:grpSpPr>
          <a:xfrm>
            <a:off x="7094699" y="1304859"/>
            <a:ext cx="309517" cy="348071"/>
            <a:chOff x="2523000" y="1954875"/>
            <a:chExt cx="262325" cy="295000"/>
          </a:xfrm>
        </p:grpSpPr>
        <p:sp>
          <p:nvSpPr>
            <p:cNvPr id="10121" name="Google Shape;10121;p83"/>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3"/>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83"/>
          <p:cNvGrpSpPr/>
          <p:nvPr/>
        </p:nvGrpSpPr>
        <p:grpSpPr>
          <a:xfrm>
            <a:off x="7073800" y="1756125"/>
            <a:ext cx="351315" cy="348542"/>
            <a:chOff x="2508825" y="2318350"/>
            <a:chExt cx="297750" cy="295400"/>
          </a:xfrm>
        </p:grpSpPr>
        <p:sp>
          <p:nvSpPr>
            <p:cNvPr id="10124" name="Google Shape;10124;p83"/>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3"/>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6" name="Google Shape;10126;p83"/>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7" name="Google Shape;10127;p83"/>
          <p:cNvGrpSpPr/>
          <p:nvPr/>
        </p:nvGrpSpPr>
        <p:grpSpPr>
          <a:xfrm>
            <a:off x="5747373" y="2670178"/>
            <a:ext cx="347599" cy="348513"/>
            <a:chOff x="4321150" y="1946600"/>
            <a:chExt cx="294600" cy="295375"/>
          </a:xfrm>
        </p:grpSpPr>
        <p:sp>
          <p:nvSpPr>
            <p:cNvPr id="10128" name="Google Shape;10128;p83"/>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3"/>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3"/>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1" name="Google Shape;10131;p83"/>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3"/>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3"/>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3"/>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5" name="Google Shape;10135;p83"/>
          <p:cNvGrpSpPr/>
          <p:nvPr/>
        </p:nvGrpSpPr>
        <p:grpSpPr>
          <a:xfrm>
            <a:off x="5309921" y="1756125"/>
            <a:ext cx="352230" cy="348542"/>
            <a:chOff x="1049375" y="2318350"/>
            <a:chExt cx="298525" cy="295400"/>
          </a:xfrm>
        </p:grpSpPr>
        <p:sp>
          <p:nvSpPr>
            <p:cNvPr id="10136" name="Google Shape;10136;p83"/>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3"/>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3"/>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3"/>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83"/>
          <p:cNvGrpSpPr/>
          <p:nvPr/>
        </p:nvGrpSpPr>
        <p:grpSpPr>
          <a:xfrm>
            <a:off x="5310393" y="2196576"/>
            <a:ext cx="351286" cy="351286"/>
            <a:chOff x="1049375" y="2680675"/>
            <a:chExt cx="297725" cy="297725"/>
          </a:xfrm>
        </p:grpSpPr>
        <p:sp>
          <p:nvSpPr>
            <p:cNvPr id="10141" name="Google Shape;10141;p83"/>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3"/>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83"/>
          <p:cNvGrpSpPr/>
          <p:nvPr/>
        </p:nvGrpSpPr>
        <p:grpSpPr>
          <a:xfrm>
            <a:off x="7523845" y="1304623"/>
            <a:ext cx="348513" cy="348542"/>
            <a:chOff x="2872725" y="1954475"/>
            <a:chExt cx="295375" cy="295400"/>
          </a:xfrm>
        </p:grpSpPr>
        <p:sp>
          <p:nvSpPr>
            <p:cNvPr id="10144" name="Google Shape;10144;p83"/>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3"/>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3"/>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7" name="Google Shape;10147;p83"/>
          <p:cNvGrpSpPr/>
          <p:nvPr/>
        </p:nvGrpSpPr>
        <p:grpSpPr>
          <a:xfrm>
            <a:off x="7545216" y="1755196"/>
            <a:ext cx="305771" cy="350401"/>
            <a:chOff x="2890050" y="2318350"/>
            <a:chExt cx="259150" cy="296975"/>
          </a:xfrm>
        </p:grpSpPr>
        <p:sp>
          <p:nvSpPr>
            <p:cNvPr id="10148" name="Google Shape;10148;p83"/>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3"/>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0" name="Google Shape;10150;p83"/>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1" name="Google Shape;10151;p83"/>
          <p:cNvGrpSpPr/>
          <p:nvPr/>
        </p:nvGrpSpPr>
        <p:grpSpPr>
          <a:xfrm>
            <a:off x="6187732" y="2670650"/>
            <a:ext cx="347569" cy="347569"/>
            <a:chOff x="4685050" y="1945825"/>
            <a:chExt cx="294575" cy="294575"/>
          </a:xfrm>
        </p:grpSpPr>
        <p:sp>
          <p:nvSpPr>
            <p:cNvPr id="10152" name="Google Shape;10152;p83"/>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3"/>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3"/>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3"/>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3"/>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7" name="Google Shape;10157;p83"/>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3"/>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9" name="Google Shape;10159;p83"/>
          <p:cNvGrpSpPr/>
          <p:nvPr/>
        </p:nvGrpSpPr>
        <p:grpSpPr>
          <a:xfrm>
            <a:off x="7958004" y="3159625"/>
            <a:ext cx="348513" cy="347599"/>
            <a:chOff x="6131900" y="2301825"/>
            <a:chExt cx="295375" cy="294600"/>
          </a:xfrm>
        </p:grpSpPr>
        <p:sp>
          <p:nvSpPr>
            <p:cNvPr id="10160" name="Google Shape;10160;p83"/>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3"/>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3"/>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3"/>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83"/>
          <p:cNvGrpSpPr/>
          <p:nvPr/>
        </p:nvGrpSpPr>
        <p:grpSpPr>
          <a:xfrm>
            <a:off x="5753997" y="1304166"/>
            <a:ext cx="351315" cy="349457"/>
            <a:chOff x="1412450" y="1954475"/>
            <a:chExt cx="297750" cy="296175"/>
          </a:xfrm>
        </p:grpSpPr>
        <p:sp>
          <p:nvSpPr>
            <p:cNvPr id="10165" name="Google Shape;10165;p83"/>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3"/>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7" name="Google Shape;10167;p83"/>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8" name="Google Shape;10168;p83"/>
          <p:cNvGrpSpPr/>
          <p:nvPr/>
        </p:nvGrpSpPr>
        <p:grpSpPr>
          <a:xfrm>
            <a:off x="5753997" y="2196694"/>
            <a:ext cx="351315" cy="351050"/>
            <a:chOff x="1413250" y="2680675"/>
            <a:chExt cx="297750" cy="297525"/>
          </a:xfrm>
        </p:grpSpPr>
        <p:sp>
          <p:nvSpPr>
            <p:cNvPr id="10169" name="Google Shape;10169;p83"/>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3"/>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3"/>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3"/>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3" name="Google Shape;10173;p83"/>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3"/>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3"/>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6" name="Google Shape;10176;p83"/>
          <p:cNvGrpSpPr/>
          <p:nvPr/>
        </p:nvGrpSpPr>
        <p:grpSpPr>
          <a:xfrm>
            <a:off x="6630407" y="2670311"/>
            <a:ext cx="350371" cy="348247"/>
            <a:chOff x="5045775" y="1946400"/>
            <a:chExt cx="296950" cy="295150"/>
          </a:xfrm>
        </p:grpSpPr>
        <p:sp>
          <p:nvSpPr>
            <p:cNvPr id="10177" name="Google Shape;10177;p83"/>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3"/>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83"/>
          <p:cNvGrpSpPr/>
          <p:nvPr/>
        </p:nvGrpSpPr>
        <p:grpSpPr>
          <a:xfrm>
            <a:off x="6629006" y="3179138"/>
            <a:ext cx="353174" cy="308573"/>
            <a:chOff x="5046550" y="2327025"/>
            <a:chExt cx="299325" cy="261525"/>
          </a:xfrm>
        </p:grpSpPr>
        <p:sp>
          <p:nvSpPr>
            <p:cNvPr id="10180" name="Google Shape;10180;p83"/>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3"/>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3"/>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3" name="Google Shape;10183;p83"/>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4" name="Google Shape;10184;p83"/>
          <p:cNvGrpSpPr/>
          <p:nvPr/>
        </p:nvGrpSpPr>
        <p:grpSpPr>
          <a:xfrm>
            <a:off x="7956604" y="3608476"/>
            <a:ext cx="351315" cy="348513"/>
            <a:chOff x="6167350" y="2672800"/>
            <a:chExt cx="297750" cy="295375"/>
          </a:xfrm>
        </p:grpSpPr>
        <p:sp>
          <p:nvSpPr>
            <p:cNvPr id="10185" name="Google Shape;10185;p83"/>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3"/>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3"/>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3"/>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3"/>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83"/>
          <p:cNvGrpSpPr/>
          <p:nvPr/>
        </p:nvGrpSpPr>
        <p:grpSpPr>
          <a:xfrm>
            <a:off x="6197601" y="1303709"/>
            <a:ext cx="347599" cy="350371"/>
            <a:chOff x="1777925" y="1953700"/>
            <a:chExt cx="294600" cy="296950"/>
          </a:xfrm>
        </p:grpSpPr>
        <p:sp>
          <p:nvSpPr>
            <p:cNvPr id="10191" name="Google Shape;10191;p83"/>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3"/>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3"/>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3"/>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83"/>
          <p:cNvGrpSpPr/>
          <p:nvPr/>
        </p:nvGrpSpPr>
        <p:grpSpPr>
          <a:xfrm>
            <a:off x="6213411" y="1756597"/>
            <a:ext cx="315977" cy="347599"/>
            <a:chOff x="1790525" y="2319150"/>
            <a:chExt cx="267800" cy="294600"/>
          </a:xfrm>
        </p:grpSpPr>
        <p:sp>
          <p:nvSpPr>
            <p:cNvPr id="10196" name="Google Shape;10196;p83"/>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3"/>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8" name="Google Shape;10198;p83"/>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9" name="Google Shape;10199;p83"/>
          <p:cNvGrpSpPr/>
          <p:nvPr/>
        </p:nvGrpSpPr>
        <p:grpSpPr>
          <a:xfrm>
            <a:off x="4866386" y="2670163"/>
            <a:ext cx="349457" cy="348542"/>
            <a:chOff x="3599700" y="1954475"/>
            <a:chExt cx="296175" cy="295400"/>
          </a:xfrm>
        </p:grpSpPr>
        <p:sp>
          <p:nvSpPr>
            <p:cNvPr id="10200" name="Google Shape;10200;p83"/>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3"/>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3"/>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83"/>
          <p:cNvGrpSpPr/>
          <p:nvPr/>
        </p:nvGrpSpPr>
        <p:grpSpPr>
          <a:xfrm>
            <a:off x="4867316" y="3159626"/>
            <a:ext cx="347599" cy="347599"/>
            <a:chOff x="3601275" y="2319150"/>
            <a:chExt cx="294600" cy="294600"/>
          </a:xfrm>
        </p:grpSpPr>
        <p:sp>
          <p:nvSpPr>
            <p:cNvPr id="10204" name="Google Shape;10204;p83"/>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3"/>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6" name="Google Shape;10206;p83"/>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7" name="Google Shape;10207;p83"/>
          <p:cNvGrpSpPr/>
          <p:nvPr/>
        </p:nvGrpSpPr>
        <p:grpSpPr>
          <a:xfrm>
            <a:off x="7087019" y="2669721"/>
            <a:ext cx="328071" cy="349427"/>
            <a:chOff x="5421475" y="1945825"/>
            <a:chExt cx="278050" cy="296150"/>
          </a:xfrm>
        </p:grpSpPr>
        <p:sp>
          <p:nvSpPr>
            <p:cNvPr id="10208" name="Google Shape;10208;p83"/>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3"/>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3"/>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3"/>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3"/>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3"/>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3"/>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3"/>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6" name="Google Shape;10216;p83"/>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7" name="Google Shape;10217;p83"/>
          <p:cNvGrpSpPr/>
          <p:nvPr/>
        </p:nvGrpSpPr>
        <p:grpSpPr>
          <a:xfrm>
            <a:off x="7075869" y="3670273"/>
            <a:ext cx="350371" cy="224918"/>
            <a:chOff x="5411225" y="2726350"/>
            <a:chExt cx="296950" cy="190625"/>
          </a:xfrm>
        </p:grpSpPr>
        <p:sp>
          <p:nvSpPr>
            <p:cNvPr id="10218" name="Google Shape;10218;p83"/>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3"/>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83"/>
          <p:cNvGrpSpPr/>
          <p:nvPr/>
        </p:nvGrpSpPr>
        <p:grpSpPr>
          <a:xfrm>
            <a:off x="6185904" y="4059546"/>
            <a:ext cx="351286" cy="326390"/>
            <a:chOff x="6524150" y="1938725"/>
            <a:chExt cx="297725" cy="276625"/>
          </a:xfrm>
        </p:grpSpPr>
        <p:sp>
          <p:nvSpPr>
            <p:cNvPr id="10221" name="Google Shape;10221;p83"/>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3"/>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3"/>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3"/>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83"/>
          <p:cNvGrpSpPr/>
          <p:nvPr/>
        </p:nvGrpSpPr>
        <p:grpSpPr>
          <a:xfrm>
            <a:off x="6631047" y="1756007"/>
            <a:ext cx="363380" cy="348778"/>
            <a:chOff x="2140225" y="2318650"/>
            <a:chExt cx="307975" cy="295600"/>
          </a:xfrm>
        </p:grpSpPr>
        <p:sp>
          <p:nvSpPr>
            <p:cNvPr id="10226" name="Google Shape;10226;p83"/>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3"/>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83"/>
          <p:cNvGrpSpPr/>
          <p:nvPr/>
        </p:nvGrpSpPr>
        <p:grpSpPr>
          <a:xfrm>
            <a:off x="6636607" y="2197505"/>
            <a:ext cx="352259" cy="349427"/>
            <a:chOff x="2139425" y="2682250"/>
            <a:chExt cx="298550" cy="296150"/>
          </a:xfrm>
        </p:grpSpPr>
        <p:sp>
          <p:nvSpPr>
            <p:cNvPr id="10229" name="Google Shape;10229;p83"/>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3"/>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3"/>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3"/>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83"/>
          <p:cNvGrpSpPr/>
          <p:nvPr/>
        </p:nvGrpSpPr>
        <p:grpSpPr>
          <a:xfrm>
            <a:off x="5301219" y="2711991"/>
            <a:ext cx="350401" cy="264888"/>
            <a:chOff x="3962775" y="1990700"/>
            <a:chExt cx="296975" cy="224500"/>
          </a:xfrm>
        </p:grpSpPr>
        <p:sp>
          <p:nvSpPr>
            <p:cNvPr id="10234" name="Google Shape;10234;p83"/>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3"/>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3"/>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3"/>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83"/>
          <p:cNvGrpSpPr/>
          <p:nvPr/>
        </p:nvGrpSpPr>
        <p:grpSpPr>
          <a:xfrm>
            <a:off x="5301691" y="3158697"/>
            <a:ext cx="349457" cy="349457"/>
            <a:chOff x="3963575" y="2317575"/>
            <a:chExt cx="296175" cy="296175"/>
          </a:xfrm>
        </p:grpSpPr>
        <p:sp>
          <p:nvSpPr>
            <p:cNvPr id="10239" name="Google Shape;10239;p83"/>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3"/>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3"/>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3"/>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3"/>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3"/>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3"/>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3"/>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3"/>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3"/>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3"/>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3"/>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3"/>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3"/>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3"/>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3"/>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83"/>
          <p:cNvGrpSpPr/>
          <p:nvPr/>
        </p:nvGrpSpPr>
        <p:grpSpPr>
          <a:xfrm>
            <a:off x="5301691" y="3608476"/>
            <a:ext cx="349457" cy="348513"/>
            <a:chOff x="3962775" y="2683025"/>
            <a:chExt cx="296175" cy="295375"/>
          </a:xfrm>
        </p:grpSpPr>
        <p:sp>
          <p:nvSpPr>
            <p:cNvPr id="10256" name="Google Shape;10256;p83"/>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3"/>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3"/>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9" name="Google Shape;10259;p83"/>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0" name="Google Shape;10260;p83"/>
          <p:cNvGrpSpPr/>
          <p:nvPr/>
        </p:nvGrpSpPr>
        <p:grpSpPr>
          <a:xfrm>
            <a:off x="7516228" y="3159168"/>
            <a:ext cx="348513" cy="348513"/>
            <a:chOff x="5775900" y="2308125"/>
            <a:chExt cx="295375" cy="295375"/>
          </a:xfrm>
        </p:grpSpPr>
        <p:sp>
          <p:nvSpPr>
            <p:cNvPr id="10261" name="Google Shape;10261;p83"/>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3"/>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3"/>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3"/>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3"/>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83"/>
          <p:cNvGrpSpPr/>
          <p:nvPr/>
        </p:nvGrpSpPr>
        <p:grpSpPr>
          <a:xfrm>
            <a:off x="7537142" y="3608004"/>
            <a:ext cx="306686" cy="349457"/>
            <a:chOff x="5794025" y="2673575"/>
            <a:chExt cx="259925" cy="296175"/>
          </a:xfrm>
        </p:grpSpPr>
        <p:sp>
          <p:nvSpPr>
            <p:cNvPr id="10267" name="Google Shape;10267;p83"/>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3"/>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9" name="Google Shape;10269;p83"/>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3"/>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1" name="Google Shape;10271;p83"/>
          <p:cNvGrpSpPr/>
          <p:nvPr/>
        </p:nvGrpSpPr>
        <p:grpSpPr>
          <a:xfrm>
            <a:off x="6637536" y="1304166"/>
            <a:ext cx="350401" cy="349457"/>
            <a:chOff x="2141000" y="1954475"/>
            <a:chExt cx="296975" cy="296175"/>
          </a:xfrm>
        </p:grpSpPr>
        <p:sp>
          <p:nvSpPr>
            <p:cNvPr id="10272" name="Google Shape;10272;p83"/>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3"/>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3"/>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3"/>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79" name="Shape 10279"/>
        <p:cNvGrpSpPr/>
        <p:nvPr/>
      </p:nvGrpSpPr>
      <p:grpSpPr>
        <a:xfrm>
          <a:off x="0" y="0"/>
          <a:ext cx="0" cy="0"/>
          <a:chOff x="0" y="0"/>
          <a:chExt cx="0" cy="0"/>
        </a:xfrm>
      </p:grpSpPr>
      <p:sp>
        <p:nvSpPr>
          <p:cNvPr id="10280" name="Google Shape;10280;p84"/>
          <p:cNvSpPr txBox="1"/>
          <p:nvPr>
            <p:ph idx="4294967295" type="title"/>
          </p:nvPr>
        </p:nvSpPr>
        <p:spPr>
          <a:xfrm>
            <a:off x="849675"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81" name="Google Shape;10281;p84"/>
          <p:cNvSpPr txBox="1"/>
          <p:nvPr>
            <p:ph idx="4294967295" type="title"/>
          </p:nvPr>
        </p:nvSpPr>
        <p:spPr>
          <a:xfrm>
            <a:off x="4858400"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282" name="Google Shape;10282;p84"/>
          <p:cNvGrpSpPr/>
          <p:nvPr/>
        </p:nvGrpSpPr>
        <p:grpSpPr>
          <a:xfrm>
            <a:off x="882957" y="1306638"/>
            <a:ext cx="292442" cy="355741"/>
            <a:chOff x="-35830350" y="1912725"/>
            <a:chExt cx="241050" cy="293225"/>
          </a:xfrm>
        </p:grpSpPr>
        <p:sp>
          <p:nvSpPr>
            <p:cNvPr id="10283" name="Google Shape;10283;p84"/>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4"/>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84"/>
          <p:cNvGrpSpPr/>
          <p:nvPr/>
        </p:nvGrpSpPr>
        <p:grpSpPr>
          <a:xfrm>
            <a:off x="851444" y="1766235"/>
            <a:ext cx="355468" cy="353587"/>
            <a:chOff x="-35854750" y="2272675"/>
            <a:chExt cx="293000" cy="291450"/>
          </a:xfrm>
        </p:grpSpPr>
        <p:sp>
          <p:nvSpPr>
            <p:cNvPr id="10286" name="Google Shape;10286;p84"/>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4"/>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4"/>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84"/>
          <p:cNvGrpSpPr/>
          <p:nvPr/>
        </p:nvGrpSpPr>
        <p:grpSpPr>
          <a:xfrm>
            <a:off x="850958" y="2220821"/>
            <a:ext cx="356438" cy="354558"/>
            <a:chOff x="-35853975" y="2631825"/>
            <a:chExt cx="293800" cy="292250"/>
          </a:xfrm>
        </p:grpSpPr>
        <p:sp>
          <p:nvSpPr>
            <p:cNvPr id="10290" name="Google Shape;10290;p84"/>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4"/>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4"/>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4"/>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4"/>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84"/>
          <p:cNvGrpSpPr/>
          <p:nvPr/>
        </p:nvGrpSpPr>
        <p:grpSpPr>
          <a:xfrm>
            <a:off x="3089562" y="1307714"/>
            <a:ext cx="353587" cy="353587"/>
            <a:chOff x="-34032200" y="1916675"/>
            <a:chExt cx="291450" cy="291450"/>
          </a:xfrm>
        </p:grpSpPr>
        <p:sp>
          <p:nvSpPr>
            <p:cNvPr id="10296" name="Google Shape;10296;p84"/>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4"/>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4"/>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4"/>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0" name="Google Shape;10300;p84"/>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1" name="Google Shape;10301;p84"/>
          <p:cNvGrpSpPr/>
          <p:nvPr/>
        </p:nvGrpSpPr>
        <p:grpSpPr>
          <a:xfrm>
            <a:off x="3089092" y="2220821"/>
            <a:ext cx="354527" cy="354558"/>
            <a:chOff x="-34032200" y="2634975"/>
            <a:chExt cx="292225" cy="292250"/>
          </a:xfrm>
        </p:grpSpPr>
        <p:sp>
          <p:nvSpPr>
            <p:cNvPr id="10302" name="Google Shape;10302;p84"/>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4"/>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4"/>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84"/>
          <p:cNvGrpSpPr/>
          <p:nvPr/>
        </p:nvGrpSpPr>
        <p:grpSpPr>
          <a:xfrm>
            <a:off x="1739487" y="2687069"/>
            <a:ext cx="358379" cy="354527"/>
            <a:chOff x="-32245875" y="1938725"/>
            <a:chExt cx="295400" cy="292225"/>
          </a:xfrm>
        </p:grpSpPr>
        <p:sp>
          <p:nvSpPr>
            <p:cNvPr id="10306" name="Google Shape;10306;p84"/>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4"/>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4"/>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84"/>
          <p:cNvGrpSpPr/>
          <p:nvPr/>
        </p:nvGrpSpPr>
        <p:grpSpPr>
          <a:xfrm>
            <a:off x="1736150" y="3156468"/>
            <a:ext cx="365052" cy="352162"/>
            <a:chOff x="-32243500" y="2299850"/>
            <a:chExt cx="300900" cy="290275"/>
          </a:xfrm>
        </p:grpSpPr>
        <p:sp>
          <p:nvSpPr>
            <p:cNvPr id="10310" name="Google Shape;10310;p84"/>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4"/>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2" name="Google Shape;10312;p84"/>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3" name="Google Shape;10313;p84"/>
          <p:cNvGrpSpPr/>
          <p:nvPr/>
        </p:nvGrpSpPr>
        <p:grpSpPr>
          <a:xfrm>
            <a:off x="1299432" y="1306759"/>
            <a:ext cx="354527" cy="355498"/>
            <a:chOff x="-35495600" y="1912725"/>
            <a:chExt cx="292225" cy="293025"/>
          </a:xfrm>
        </p:grpSpPr>
        <p:sp>
          <p:nvSpPr>
            <p:cNvPr id="10314" name="Google Shape;10314;p84"/>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4"/>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4"/>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7" name="Google Shape;10317;p84"/>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8" name="Google Shape;10318;p84"/>
          <p:cNvGrpSpPr/>
          <p:nvPr/>
        </p:nvGrpSpPr>
        <p:grpSpPr>
          <a:xfrm>
            <a:off x="1299432" y="2221307"/>
            <a:ext cx="354527" cy="353587"/>
            <a:chOff x="-35495600" y="2631825"/>
            <a:chExt cx="292225" cy="291450"/>
          </a:xfrm>
        </p:grpSpPr>
        <p:sp>
          <p:nvSpPr>
            <p:cNvPr id="10319" name="Google Shape;10319;p84"/>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4"/>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4"/>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4"/>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84"/>
          <p:cNvGrpSpPr/>
          <p:nvPr/>
        </p:nvGrpSpPr>
        <p:grpSpPr>
          <a:xfrm>
            <a:off x="3537081" y="1307714"/>
            <a:ext cx="353587" cy="353587"/>
            <a:chOff x="-33673825" y="1916675"/>
            <a:chExt cx="291450" cy="291450"/>
          </a:xfrm>
        </p:grpSpPr>
        <p:sp>
          <p:nvSpPr>
            <p:cNvPr id="10324" name="Google Shape;10324;p84"/>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4"/>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4"/>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4"/>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84"/>
          <p:cNvGrpSpPr/>
          <p:nvPr/>
        </p:nvGrpSpPr>
        <p:grpSpPr>
          <a:xfrm>
            <a:off x="3534700" y="1765295"/>
            <a:ext cx="358349" cy="355468"/>
            <a:chOff x="-33676975" y="2275050"/>
            <a:chExt cx="295375" cy="293000"/>
          </a:xfrm>
        </p:grpSpPr>
        <p:sp>
          <p:nvSpPr>
            <p:cNvPr id="10329" name="Google Shape;10329;p84"/>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4"/>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4"/>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84"/>
          <p:cNvGrpSpPr/>
          <p:nvPr/>
        </p:nvGrpSpPr>
        <p:grpSpPr>
          <a:xfrm>
            <a:off x="3537081" y="2220594"/>
            <a:ext cx="353587" cy="355013"/>
            <a:chOff x="-33673825" y="2634975"/>
            <a:chExt cx="291450" cy="292625"/>
          </a:xfrm>
        </p:grpSpPr>
        <p:sp>
          <p:nvSpPr>
            <p:cNvPr id="10333" name="Google Shape;10333;p84"/>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4"/>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84"/>
          <p:cNvGrpSpPr/>
          <p:nvPr/>
        </p:nvGrpSpPr>
        <p:grpSpPr>
          <a:xfrm>
            <a:off x="2205089" y="2687509"/>
            <a:ext cx="329687" cy="353648"/>
            <a:chOff x="-31874100" y="1939525"/>
            <a:chExt cx="271750" cy="291500"/>
          </a:xfrm>
        </p:grpSpPr>
        <p:sp>
          <p:nvSpPr>
            <p:cNvPr id="10336" name="Google Shape;10336;p84"/>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4"/>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8" name="Google Shape;10338;p84"/>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9" name="Google Shape;10339;p84"/>
          <p:cNvGrpSpPr/>
          <p:nvPr/>
        </p:nvGrpSpPr>
        <p:grpSpPr>
          <a:xfrm>
            <a:off x="2186451" y="3616531"/>
            <a:ext cx="366963" cy="352768"/>
            <a:chOff x="-31889075" y="2658950"/>
            <a:chExt cx="302475" cy="290775"/>
          </a:xfrm>
        </p:grpSpPr>
        <p:sp>
          <p:nvSpPr>
            <p:cNvPr id="10340" name="Google Shape;10340;p84"/>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4"/>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2" name="Google Shape;10342;p84"/>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3" name="Google Shape;10343;p84"/>
          <p:cNvGrpSpPr/>
          <p:nvPr/>
        </p:nvGrpSpPr>
        <p:grpSpPr>
          <a:xfrm>
            <a:off x="1747421" y="1306759"/>
            <a:ext cx="354527" cy="355498"/>
            <a:chOff x="-35136450" y="1912725"/>
            <a:chExt cx="292225" cy="293025"/>
          </a:xfrm>
        </p:grpSpPr>
        <p:sp>
          <p:nvSpPr>
            <p:cNvPr id="10344" name="Google Shape;10344;p84"/>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4"/>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4"/>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84"/>
          <p:cNvGrpSpPr/>
          <p:nvPr/>
        </p:nvGrpSpPr>
        <p:grpSpPr>
          <a:xfrm>
            <a:off x="1747891" y="1765978"/>
            <a:ext cx="353587" cy="354103"/>
            <a:chOff x="-35134875" y="2272675"/>
            <a:chExt cx="291450" cy="291875"/>
          </a:xfrm>
        </p:grpSpPr>
        <p:sp>
          <p:nvSpPr>
            <p:cNvPr id="10348" name="Google Shape;10348;p84"/>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4"/>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4"/>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4"/>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84"/>
          <p:cNvGrpSpPr/>
          <p:nvPr/>
        </p:nvGrpSpPr>
        <p:grpSpPr>
          <a:xfrm>
            <a:off x="1789458" y="2221307"/>
            <a:ext cx="270453" cy="353587"/>
            <a:chOff x="-35101800" y="2631050"/>
            <a:chExt cx="222925" cy="291450"/>
          </a:xfrm>
        </p:grpSpPr>
        <p:sp>
          <p:nvSpPr>
            <p:cNvPr id="10353" name="Google Shape;10353;p84"/>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4"/>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4"/>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4"/>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7" name="Google Shape;10357;p84"/>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8" name="Google Shape;10358;p84"/>
          <p:cNvGrpSpPr/>
          <p:nvPr/>
        </p:nvGrpSpPr>
        <p:grpSpPr>
          <a:xfrm>
            <a:off x="3977510" y="1765295"/>
            <a:ext cx="353587" cy="355468"/>
            <a:chOff x="-33314675" y="2275050"/>
            <a:chExt cx="291450" cy="293000"/>
          </a:xfrm>
        </p:grpSpPr>
        <p:sp>
          <p:nvSpPr>
            <p:cNvPr id="10359" name="Google Shape;10359;p84"/>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4"/>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4"/>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2" name="Google Shape;10362;p84"/>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3" name="Google Shape;10363;p84"/>
          <p:cNvGrpSpPr/>
          <p:nvPr/>
        </p:nvGrpSpPr>
        <p:grpSpPr>
          <a:xfrm>
            <a:off x="2639701" y="2687555"/>
            <a:ext cx="353587" cy="353557"/>
            <a:chOff x="-31523625" y="1939525"/>
            <a:chExt cx="291450" cy="291425"/>
          </a:xfrm>
        </p:grpSpPr>
        <p:sp>
          <p:nvSpPr>
            <p:cNvPr id="10364" name="Google Shape;10364;p84"/>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4"/>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4"/>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4"/>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4"/>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4"/>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4"/>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4"/>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4"/>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4"/>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4"/>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5" name="Google Shape;10375;p84"/>
          <p:cNvGrpSpPr/>
          <p:nvPr/>
        </p:nvGrpSpPr>
        <p:grpSpPr>
          <a:xfrm>
            <a:off x="2638746" y="3155755"/>
            <a:ext cx="355498" cy="353587"/>
            <a:chOff x="-31523625" y="2298675"/>
            <a:chExt cx="293025" cy="291450"/>
          </a:xfrm>
        </p:grpSpPr>
        <p:sp>
          <p:nvSpPr>
            <p:cNvPr id="10376" name="Google Shape;10376;p84"/>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4"/>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4"/>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9" name="Google Shape;10379;p84"/>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4"/>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1" name="Google Shape;10381;p84"/>
          <p:cNvGrpSpPr/>
          <p:nvPr/>
        </p:nvGrpSpPr>
        <p:grpSpPr>
          <a:xfrm>
            <a:off x="2205934" y="1307729"/>
            <a:ext cx="331598" cy="353557"/>
            <a:chOff x="-34767825" y="1914325"/>
            <a:chExt cx="273325" cy="291425"/>
          </a:xfrm>
        </p:grpSpPr>
        <p:sp>
          <p:nvSpPr>
            <p:cNvPr id="10382" name="Google Shape;10382;p84"/>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4"/>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4"/>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84"/>
          <p:cNvGrpSpPr/>
          <p:nvPr/>
        </p:nvGrpSpPr>
        <p:grpSpPr>
          <a:xfrm>
            <a:off x="2193513" y="1765280"/>
            <a:ext cx="356438" cy="355498"/>
            <a:chOff x="-34778075" y="2272675"/>
            <a:chExt cx="293800" cy="293025"/>
          </a:xfrm>
        </p:grpSpPr>
        <p:sp>
          <p:nvSpPr>
            <p:cNvPr id="10386" name="Google Shape;10386;p84"/>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4"/>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4"/>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84"/>
          <p:cNvGrpSpPr/>
          <p:nvPr/>
        </p:nvGrpSpPr>
        <p:grpSpPr>
          <a:xfrm>
            <a:off x="2194939" y="2221307"/>
            <a:ext cx="353587" cy="353587"/>
            <a:chOff x="-34776500" y="2631825"/>
            <a:chExt cx="291450" cy="291450"/>
          </a:xfrm>
        </p:grpSpPr>
        <p:sp>
          <p:nvSpPr>
            <p:cNvPr id="10390" name="Google Shape;10390;p84"/>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4"/>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4"/>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84"/>
          <p:cNvGrpSpPr/>
          <p:nvPr/>
        </p:nvGrpSpPr>
        <p:grpSpPr>
          <a:xfrm>
            <a:off x="853628" y="2685160"/>
            <a:ext cx="354527" cy="358349"/>
            <a:chOff x="-32956300" y="1915900"/>
            <a:chExt cx="292225" cy="295375"/>
          </a:xfrm>
        </p:grpSpPr>
        <p:sp>
          <p:nvSpPr>
            <p:cNvPr id="10394" name="Google Shape;10394;p84"/>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4"/>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6" name="Google Shape;10396;p84"/>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4"/>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8" name="Google Shape;10398;p84"/>
          <p:cNvGrpSpPr/>
          <p:nvPr/>
        </p:nvGrpSpPr>
        <p:grpSpPr>
          <a:xfrm>
            <a:off x="3081101" y="2687555"/>
            <a:ext cx="356438" cy="353557"/>
            <a:chOff x="-31166825" y="1939525"/>
            <a:chExt cx="293800" cy="291425"/>
          </a:xfrm>
        </p:grpSpPr>
        <p:sp>
          <p:nvSpPr>
            <p:cNvPr id="10399" name="Google Shape;10399;p84"/>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4"/>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4"/>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4"/>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4"/>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4"/>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4"/>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4"/>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4"/>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4"/>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4"/>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84"/>
          <p:cNvGrpSpPr/>
          <p:nvPr/>
        </p:nvGrpSpPr>
        <p:grpSpPr>
          <a:xfrm>
            <a:off x="3082057" y="3155482"/>
            <a:ext cx="354527" cy="354133"/>
            <a:chOff x="-31165250" y="2298675"/>
            <a:chExt cx="292225" cy="291900"/>
          </a:xfrm>
        </p:grpSpPr>
        <p:sp>
          <p:nvSpPr>
            <p:cNvPr id="10411" name="Google Shape;10411;p84"/>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4"/>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4"/>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84"/>
          <p:cNvGrpSpPr/>
          <p:nvPr/>
        </p:nvGrpSpPr>
        <p:grpSpPr>
          <a:xfrm>
            <a:off x="3082542" y="3616136"/>
            <a:ext cx="353557" cy="353557"/>
            <a:chOff x="-31164450" y="2657050"/>
            <a:chExt cx="291425" cy="291425"/>
          </a:xfrm>
        </p:grpSpPr>
        <p:sp>
          <p:nvSpPr>
            <p:cNvPr id="10415" name="Google Shape;10415;p84"/>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4"/>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4"/>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4"/>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9" name="Google Shape;10419;p84"/>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0" name="Google Shape;10420;p84"/>
          <p:cNvGrpSpPr/>
          <p:nvPr/>
        </p:nvGrpSpPr>
        <p:grpSpPr>
          <a:xfrm>
            <a:off x="2632987" y="1307366"/>
            <a:ext cx="358349" cy="354285"/>
            <a:chOff x="-34421275" y="1912725"/>
            <a:chExt cx="295375" cy="292025"/>
          </a:xfrm>
        </p:grpSpPr>
        <p:sp>
          <p:nvSpPr>
            <p:cNvPr id="10421" name="Google Shape;10421;p84"/>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4"/>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84"/>
          <p:cNvGrpSpPr/>
          <p:nvPr/>
        </p:nvGrpSpPr>
        <p:grpSpPr>
          <a:xfrm>
            <a:off x="2632032" y="1765280"/>
            <a:ext cx="360260" cy="355498"/>
            <a:chOff x="-34418125" y="2271100"/>
            <a:chExt cx="296950" cy="293025"/>
          </a:xfrm>
        </p:grpSpPr>
        <p:sp>
          <p:nvSpPr>
            <p:cNvPr id="10424" name="Google Shape;10424;p84"/>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4"/>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4"/>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4"/>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4"/>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84"/>
          <p:cNvGrpSpPr/>
          <p:nvPr/>
        </p:nvGrpSpPr>
        <p:grpSpPr>
          <a:xfrm>
            <a:off x="2632987" y="2221307"/>
            <a:ext cx="358349" cy="353587"/>
            <a:chOff x="-34421275" y="2631050"/>
            <a:chExt cx="295375" cy="291450"/>
          </a:xfrm>
        </p:grpSpPr>
        <p:sp>
          <p:nvSpPr>
            <p:cNvPr id="10430" name="Google Shape;10430;p84"/>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4"/>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4"/>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4"/>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4" name="Google Shape;10434;p84"/>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4"/>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4"/>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7" name="Google Shape;10437;p84"/>
          <p:cNvGrpSpPr/>
          <p:nvPr/>
        </p:nvGrpSpPr>
        <p:grpSpPr>
          <a:xfrm>
            <a:off x="3537620" y="2688025"/>
            <a:ext cx="353587" cy="352617"/>
            <a:chOff x="-30805300" y="1938725"/>
            <a:chExt cx="291450" cy="290650"/>
          </a:xfrm>
        </p:grpSpPr>
        <p:sp>
          <p:nvSpPr>
            <p:cNvPr id="10438" name="Google Shape;10438;p84"/>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4"/>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84"/>
          <p:cNvGrpSpPr/>
          <p:nvPr/>
        </p:nvGrpSpPr>
        <p:grpSpPr>
          <a:xfrm>
            <a:off x="3538105" y="3155952"/>
            <a:ext cx="352617" cy="353193"/>
            <a:chOff x="-30805300" y="2298675"/>
            <a:chExt cx="290650" cy="291125"/>
          </a:xfrm>
        </p:grpSpPr>
        <p:sp>
          <p:nvSpPr>
            <p:cNvPr id="10441" name="Google Shape;10441;p84"/>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4"/>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4"/>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4"/>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84"/>
          <p:cNvGrpSpPr/>
          <p:nvPr/>
        </p:nvGrpSpPr>
        <p:grpSpPr>
          <a:xfrm>
            <a:off x="3537635" y="3616136"/>
            <a:ext cx="353557" cy="353557"/>
            <a:chOff x="-30806075" y="2657050"/>
            <a:chExt cx="291425" cy="291425"/>
          </a:xfrm>
        </p:grpSpPr>
        <p:sp>
          <p:nvSpPr>
            <p:cNvPr id="10446" name="Google Shape;10446;p84"/>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4"/>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4"/>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84"/>
          <p:cNvGrpSpPr/>
          <p:nvPr/>
        </p:nvGrpSpPr>
        <p:grpSpPr>
          <a:xfrm>
            <a:off x="2639681" y="4073943"/>
            <a:ext cx="353557" cy="353557"/>
            <a:chOff x="-30064925" y="2332550"/>
            <a:chExt cx="291425" cy="291425"/>
          </a:xfrm>
        </p:grpSpPr>
        <p:sp>
          <p:nvSpPr>
            <p:cNvPr id="10450" name="Google Shape;10450;p84"/>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4"/>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4"/>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84"/>
          <p:cNvGrpSpPr/>
          <p:nvPr/>
        </p:nvGrpSpPr>
        <p:grpSpPr>
          <a:xfrm>
            <a:off x="3983068" y="2683443"/>
            <a:ext cx="348855" cy="347879"/>
            <a:chOff x="2821450" y="2957850"/>
            <a:chExt cx="259275" cy="258550"/>
          </a:xfrm>
        </p:grpSpPr>
        <p:sp>
          <p:nvSpPr>
            <p:cNvPr id="10454" name="Google Shape;10454;p84"/>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4"/>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4"/>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457" name="Google Shape;10457;p84"/>
          <p:cNvGrpSpPr/>
          <p:nvPr/>
        </p:nvGrpSpPr>
        <p:grpSpPr>
          <a:xfrm>
            <a:off x="4858100" y="1304461"/>
            <a:ext cx="361090" cy="361090"/>
            <a:chOff x="-57970450" y="1903275"/>
            <a:chExt cx="318225" cy="318225"/>
          </a:xfrm>
        </p:grpSpPr>
        <p:sp>
          <p:nvSpPr>
            <p:cNvPr id="10458" name="Google Shape;10458;p84"/>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4"/>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4"/>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4"/>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84"/>
          <p:cNvGrpSpPr/>
          <p:nvPr/>
        </p:nvGrpSpPr>
        <p:grpSpPr>
          <a:xfrm>
            <a:off x="4880000" y="1780418"/>
            <a:ext cx="317290" cy="359303"/>
            <a:chOff x="-57950750" y="2296300"/>
            <a:chExt cx="279625" cy="316650"/>
          </a:xfrm>
        </p:grpSpPr>
        <p:sp>
          <p:nvSpPr>
            <p:cNvPr id="10463" name="Google Shape;10463;p84"/>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4"/>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4"/>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4"/>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84"/>
          <p:cNvGrpSpPr/>
          <p:nvPr/>
        </p:nvGrpSpPr>
        <p:grpSpPr>
          <a:xfrm>
            <a:off x="4858214" y="2232094"/>
            <a:ext cx="360863" cy="360211"/>
            <a:chOff x="-57969675" y="2687750"/>
            <a:chExt cx="318025" cy="317450"/>
          </a:xfrm>
        </p:grpSpPr>
        <p:sp>
          <p:nvSpPr>
            <p:cNvPr id="10468" name="Google Shape;10468;p84"/>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4"/>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4"/>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4"/>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84"/>
          <p:cNvGrpSpPr/>
          <p:nvPr/>
        </p:nvGrpSpPr>
        <p:grpSpPr>
          <a:xfrm>
            <a:off x="7067397" y="1304461"/>
            <a:ext cx="363785" cy="361090"/>
            <a:chOff x="-56012425" y="1903275"/>
            <a:chExt cx="320600" cy="318225"/>
          </a:xfrm>
        </p:grpSpPr>
        <p:sp>
          <p:nvSpPr>
            <p:cNvPr id="10473" name="Google Shape;10473;p84"/>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4"/>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84"/>
          <p:cNvGrpSpPr/>
          <p:nvPr/>
        </p:nvGrpSpPr>
        <p:grpSpPr>
          <a:xfrm>
            <a:off x="7068290" y="1778631"/>
            <a:ext cx="361998" cy="361998"/>
            <a:chOff x="-56010850" y="2294725"/>
            <a:chExt cx="319025" cy="319025"/>
          </a:xfrm>
        </p:grpSpPr>
        <p:sp>
          <p:nvSpPr>
            <p:cNvPr id="10476" name="Google Shape;10476;p84"/>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4"/>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4"/>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4"/>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84"/>
          <p:cNvGrpSpPr/>
          <p:nvPr/>
        </p:nvGrpSpPr>
        <p:grpSpPr>
          <a:xfrm>
            <a:off x="7068305" y="2231215"/>
            <a:ext cx="361969" cy="361090"/>
            <a:chOff x="-56010050" y="2686975"/>
            <a:chExt cx="319000" cy="318225"/>
          </a:xfrm>
        </p:grpSpPr>
        <p:sp>
          <p:nvSpPr>
            <p:cNvPr id="10481" name="Google Shape;10481;p84"/>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4"/>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4"/>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4"/>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84"/>
          <p:cNvGrpSpPr/>
          <p:nvPr/>
        </p:nvGrpSpPr>
        <p:grpSpPr>
          <a:xfrm>
            <a:off x="5753801" y="2684124"/>
            <a:ext cx="361998" cy="361090"/>
            <a:chOff x="-54081175" y="1903275"/>
            <a:chExt cx="319025" cy="318225"/>
          </a:xfrm>
        </p:grpSpPr>
        <p:sp>
          <p:nvSpPr>
            <p:cNvPr id="10486" name="Google Shape;10486;p84"/>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4"/>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84"/>
          <p:cNvGrpSpPr/>
          <p:nvPr/>
        </p:nvGrpSpPr>
        <p:grpSpPr>
          <a:xfrm>
            <a:off x="5776154" y="3137587"/>
            <a:ext cx="317290" cy="360211"/>
            <a:chOff x="-54063050" y="2296300"/>
            <a:chExt cx="279625" cy="317450"/>
          </a:xfrm>
        </p:grpSpPr>
        <p:sp>
          <p:nvSpPr>
            <p:cNvPr id="10489" name="Google Shape;10489;p84"/>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4"/>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4"/>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4"/>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84"/>
          <p:cNvGrpSpPr/>
          <p:nvPr/>
        </p:nvGrpSpPr>
        <p:grpSpPr>
          <a:xfrm>
            <a:off x="5776154" y="3601649"/>
            <a:ext cx="317290" cy="361033"/>
            <a:chOff x="-54061475" y="2685450"/>
            <a:chExt cx="279625" cy="318175"/>
          </a:xfrm>
        </p:grpSpPr>
        <p:sp>
          <p:nvSpPr>
            <p:cNvPr id="10494" name="Google Shape;10494;p84"/>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4"/>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4"/>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4"/>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84"/>
          <p:cNvGrpSpPr/>
          <p:nvPr/>
        </p:nvGrpSpPr>
        <p:grpSpPr>
          <a:xfrm>
            <a:off x="8029690" y="2693967"/>
            <a:ext cx="275278" cy="361969"/>
            <a:chOff x="-52074300" y="1911950"/>
            <a:chExt cx="242600" cy="319000"/>
          </a:xfrm>
        </p:grpSpPr>
        <p:sp>
          <p:nvSpPr>
            <p:cNvPr id="10499" name="Google Shape;10499;p84"/>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4"/>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4"/>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4"/>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84"/>
          <p:cNvGrpSpPr/>
          <p:nvPr/>
        </p:nvGrpSpPr>
        <p:grpSpPr>
          <a:xfrm>
            <a:off x="5287689" y="1305369"/>
            <a:ext cx="361998" cy="361090"/>
            <a:chOff x="-57578225" y="1904075"/>
            <a:chExt cx="319025" cy="318225"/>
          </a:xfrm>
        </p:grpSpPr>
        <p:sp>
          <p:nvSpPr>
            <p:cNvPr id="10504" name="Google Shape;10504;p84"/>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4"/>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4"/>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4"/>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84"/>
          <p:cNvGrpSpPr/>
          <p:nvPr/>
        </p:nvGrpSpPr>
        <p:grpSpPr>
          <a:xfrm>
            <a:off x="5310042" y="1778631"/>
            <a:ext cx="317290" cy="361090"/>
            <a:chOff x="-57558525" y="2294725"/>
            <a:chExt cx="279625" cy="318225"/>
          </a:xfrm>
        </p:grpSpPr>
        <p:sp>
          <p:nvSpPr>
            <p:cNvPr id="10509" name="Google Shape;10509;p84"/>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4"/>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4"/>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4"/>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4"/>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84"/>
          <p:cNvGrpSpPr/>
          <p:nvPr/>
        </p:nvGrpSpPr>
        <p:grpSpPr>
          <a:xfrm>
            <a:off x="5285901" y="2231215"/>
            <a:ext cx="365572" cy="361969"/>
            <a:chOff x="-57579800" y="2686975"/>
            <a:chExt cx="322175" cy="319000"/>
          </a:xfrm>
        </p:grpSpPr>
        <p:sp>
          <p:nvSpPr>
            <p:cNvPr id="10515" name="Google Shape;10515;p84"/>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4"/>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84"/>
          <p:cNvGrpSpPr/>
          <p:nvPr/>
        </p:nvGrpSpPr>
        <p:grpSpPr>
          <a:xfrm>
            <a:off x="7510682" y="1778631"/>
            <a:ext cx="367359" cy="361090"/>
            <a:chOff x="-55620975" y="2294725"/>
            <a:chExt cx="323750" cy="318225"/>
          </a:xfrm>
        </p:grpSpPr>
        <p:sp>
          <p:nvSpPr>
            <p:cNvPr id="10518" name="Google Shape;10518;p84"/>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4"/>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4"/>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4"/>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4"/>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4"/>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84"/>
          <p:cNvGrpSpPr/>
          <p:nvPr/>
        </p:nvGrpSpPr>
        <p:grpSpPr>
          <a:xfrm>
            <a:off x="7512923" y="2231130"/>
            <a:ext cx="362877" cy="361175"/>
            <a:chOff x="-55620175" y="2686900"/>
            <a:chExt cx="319800" cy="318300"/>
          </a:xfrm>
        </p:grpSpPr>
        <p:sp>
          <p:nvSpPr>
            <p:cNvPr id="10525" name="Google Shape;10525;p84"/>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4"/>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4"/>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4"/>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84"/>
          <p:cNvGrpSpPr/>
          <p:nvPr/>
        </p:nvGrpSpPr>
        <p:grpSpPr>
          <a:xfrm>
            <a:off x="6198887" y="2684124"/>
            <a:ext cx="361969" cy="361090"/>
            <a:chOff x="-53690500" y="1903275"/>
            <a:chExt cx="319000" cy="318225"/>
          </a:xfrm>
        </p:grpSpPr>
        <p:sp>
          <p:nvSpPr>
            <p:cNvPr id="10530" name="Google Shape;10530;p84"/>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4"/>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4"/>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4"/>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84"/>
          <p:cNvGrpSpPr/>
          <p:nvPr/>
        </p:nvGrpSpPr>
        <p:grpSpPr>
          <a:xfrm>
            <a:off x="6221226" y="3137587"/>
            <a:ext cx="317290" cy="359303"/>
            <a:chOff x="-53670800" y="2296300"/>
            <a:chExt cx="279625" cy="316650"/>
          </a:xfrm>
        </p:grpSpPr>
        <p:sp>
          <p:nvSpPr>
            <p:cNvPr id="10535" name="Google Shape;10535;p84"/>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4"/>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4"/>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4"/>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84"/>
          <p:cNvGrpSpPr/>
          <p:nvPr/>
        </p:nvGrpSpPr>
        <p:grpSpPr>
          <a:xfrm>
            <a:off x="6198887" y="3602925"/>
            <a:ext cx="361969" cy="361544"/>
            <a:chOff x="-53690500" y="2686575"/>
            <a:chExt cx="319000" cy="318625"/>
          </a:xfrm>
        </p:grpSpPr>
        <p:sp>
          <p:nvSpPr>
            <p:cNvPr id="10540" name="Google Shape;10540;p84"/>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4"/>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4"/>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4"/>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84"/>
          <p:cNvGrpSpPr/>
          <p:nvPr/>
        </p:nvGrpSpPr>
        <p:grpSpPr>
          <a:xfrm>
            <a:off x="8008669" y="3145785"/>
            <a:ext cx="317319" cy="360948"/>
            <a:chOff x="-52092425" y="2303525"/>
            <a:chExt cx="279650" cy="318100"/>
          </a:xfrm>
        </p:grpSpPr>
        <p:sp>
          <p:nvSpPr>
            <p:cNvPr id="10545" name="Google Shape;10545;p84"/>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4"/>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4"/>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4"/>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4"/>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0" name="Google Shape;10550;p84"/>
          <p:cNvGrpSpPr/>
          <p:nvPr/>
        </p:nvGrpSpPr>
        <p:grpSpPr>
          <a:xfrm>
            <a:off x="5727728" y="1306249"/>
            <a:ext cx="363756" cy="361090"/>
            <a:chOff x="-57189125" y="1904850"/>
            <a:chExt cx="320575" cy="318225"/>
          </a:xfrm>
        </p:grpSpPr>
        <p:sp>
          <p:nvSpPr>
            <p:cNvPr id="10551" name="Google Shape;10551;p84"/>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4"/>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4"/>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4"/>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4"/>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84"/>
          <p:cNvGrpSpPr/>
          <p:nvPr/>
        </p:nvGrpSpPr>
        <p:grpSpPr>
          <a:xfrm>
            <a:off x="5728621" y="1800985"/>
            <a:ext cx="361969" cy="316411"/>
            <a:chOff x="-57187550" y="2314425"/>
            <a:chExt cx="319000" cy="278850"/>
          </a:xfrm>
        </p:grpSpPr>
        <p:sp>
          <p:nvSpPr>
            <p:cNvPr id="10557" name="Google Shape;10557;p84"/>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4"/>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4"/>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4"/>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84"/>
          <p:cNvGrpSpPr/>
          <p:nvPr/>
        </p:nvGrpSpPr>
        <p:grpSpPr>
          <a:xfrm>
            <a:off x="5745585" y="2230534"/>
            <a:ext cx="328042" cy="361771"/>
            <a:chOff x="-57172600" y="2686375"/>
            <a:chExt cx="289100" cy="318825"/>
          </a:xfrm>
        </p:grpSpPr>
        <p:sp>
          <p:nvSpPr>
            <p:cNvPr id="10562" name="Google Shape;10562;p84"/>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4"/>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84"/>
          <p:cNvGrpSpPr/>
          <p:nvPr/>
        </p:nvGrpSpPr>
        <p:grpSpPr>
          <a:xfrm>
            <a:off x="7958434" y="1304461"/>
            <a:ext cx="361090" cy="359303"/>
            <a:chOff x="-55225575" y="1903275"/>
            <a:chExt cx="318225" cy="316650"/>
          </a:xfrm>
        </p:grpSpPr>
        <p:sp>
          <p:nvSpPr>
            <p:cNvPr id="10565" name="Google Shape;10565;p84"/>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4"/>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4"/>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4"/>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4"/>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84"/>
          <p:cNvGrpSpPr/>
          <p:nvPr/>
        </p:nvGrpSpPr>
        <p:grpSpPr>
          <a:xfrm>
            <a:off x="7969611" y="1780418"/>
            <a:ext cx="338736" cy="359303"/>
            <a:chOff x="-55217700" y="2296300"/>
            <a:chExt cx="298525" cy="316650"/>
          </a:xfrm>
        </p:grpSpPr>
        <p:sp>
          <p:nvSpPr>
            <p:cNvPr id="10571" name="Google Shape;10571;p84"/>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4"/>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4"/>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4"/>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84"/>
          <p:cNvGrpSpPr/>
          <p:nvPr/>
        </p:nvGrpSpPr>
        <p:grpSpPr>
          <a:xfrm>
            <a:off x="7957541" y="2233002"/>
            <a:ext cx="362877" cy="359303"/>
            <a:chOff x="-55229525" y="2688550"/>
            <a:chExt cx="319800" cy="316650"/>
          </a:xfrm>
        </p:grpSpPr>
        <p:sp>
          <p:nvSpPr>
            <p:cNvPr id="10576" name="Google Shape;10576;p84"/>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4"/>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4"/>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4"/>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0" name="Google Shape;10580;p84"/>
          <p:cNvGrpSpPr/>
          <p:nvPr/>
        </p:nvGrpSpPr>
        <p:grpSpPr>
          <a:xfrm>
            <a:off x="6653760" y="2684124"/>
            <a:ext cx="338765" cy="361090"/>
            <a:chOff x="-53288825" y="1903275"/>
            <a:chExt cx="298550" cy="318225"/>
          </a:xfrm>
        </p:grpSpPr>
        <p:sp>
          <p:nvSpPr>
            <p:cNvPr id="10581" name="Google Shape;10581;p84"/>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4"/>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4"/>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84"/>
          <p:cNvGrpSpPr/>
          <p:nvPr/>
        </p:nvGrpSpPr>
        <p:grpSpPr>
          <a:xfrm>
            <a:off x="6642143" y="3135800"/>
            <a:ext cx="361998" cy="361090"/>
            <a:chOff x="-53299850" y="2294725"/>
            <a:chExt cx="319025" cy="318225"/>
          </a:xfrm>
        </p:grpSpPr>
        <p:sp>
          <p:nvSpPr>
            <p:cNvPr id="10585" name="Google Shape;10585;p84"/>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4"/>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84"/>
          <p:cNvGrpSpPr/>
          <p:nvPr/>
        </p:nvGrpSpPr>
        <p:grpSpPr>
          <a:xfrm>
            <a:off x="6664936" y="3604259"/>
            <a:ext cx="316411" cy="360211"/>
            <a:chOff x="-53278575" y="2687750"/>
            <a:chExt cx="278850" cy="317450"/>
          </a:xfrm>
        </p:grpSpPr>
        <p:sp>
          <p:nvSpPr>
            <p:cNvPr id="10588" name="Google Shape;10588;p84"/>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4"/>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4"/>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4"/>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84"/>
          <p:cNvGrpSpPr/>
          <p:nvPr/>
        </p:nvGrpSpPr>
        <p:grpSpPr>
          <a:xfrm>
            <a:off x="7986330" y="3603947"/>
            <a:ext cx="361998" cy="362310"/>
            <a:chOff x="-52101875" y="2687475"/>
            <a:chExt cx="319025" cy="319300"/>
          </a:xfrm>
        </p:grpSpPr>
        <p:sp>
          <p:nvSpPr>
            <p:cNvPr id="10593" name="Google Shape;10593;p84"/>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4"/>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4"/>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4"/>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84"/>
          <p:cNvGrpSpPr/>
          <p:nvPr/>
        </p:nvGrpSpPr>
        <p:grpSpPr>
          <a:xfrm>
            <a:off x="6201079" y="1305369"/>
            <a:ext cx="317290" cy="361090"/>
            <a:chOff x="-56774050" y="1904075"/>
            <a:chExt cx="279625" cy="318225"/>
          </a:xfrm>
        </p:grpSpPr>
        <p:sp>
          <p:nvSpPr>
            <p:cNvPr id="10598" name="Google Shape;10598;p84"/>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4"/>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84"/>
          <p:cNvGrpSpPr/>
          <p:nvPr/>
        </p:nvGrpSpPr>
        <p:grpSpPr>
          <a:xfrm>
            <a:off x="6201079" y="1778631"/>
            <a:ext cx="317290" cy="361090"/>
            <a:chOff x="-56774850" y="2294725"/>
            <a:chExt cx="279625" cy="318225"/>
          </a:xfrm>
        </p:grpSpPr>
        <p:sp>
          <p:nvSpPr>
            <p:cNvPr id="10601" name="Google Shape;10601;p84"/>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4"/>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4"/>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84"/>
          <p:cNvGrpSpPr/>
          <p:nvPr/>
        </p:nvGrpSpPr>
        <p:grpSpPr>
          <a:xfrm>
            <a:off x="6222086" y="2231215"/>
            <a:ext cx="275278" cy="360182"/>
            <a:chOff x="-56756725" y="2686975"/>
            <a:chExt cx="242600" cy="317425"/>
          </a:xfrm>
        </p:grpSpPr>
        <p:sp>
          <p:nvSpPr>
            <p:cNvPr id="10605" name="Google Shape;10605;p84"/>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4"/>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4"/>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84"/>
          <p:cNvGrpSpPr/>
          <p:nvPr/>
        </p:nvGrpSpPr>
        <p:grpSpPr>
          <a:xfrm>
            <a:off x="4870518" y="2684124"/>
            <a:ext cx="337346" cy="361998"/>
            <a:chOff x="-54826975" y="1903275"/>
            <a:chExt cx="297300" cy="319025"/>
          </a:xfrm>
        </p:grpSpPr>
        <p:sp>
          <p:nvSpPr>
            <p:cNvPr id="10609" name="Google Shape;10609;p84"/>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4"/>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4"/>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84"/>
          <p:cNvGrpSpPr/>
          <p:nvPr/>
        </p:nvGrpSpPr>
        <p:grpSpPr>
          <a:xfrm>
            <a:off x="4858206" y="3137587"/>
            <a:ext cx="361969" cy="359274"/>
            <a:chOff x="-54836500" y="2296300"/>
            <a:chExt cx="319000" cy="316625"/>
          </a:xfrm>
        </p:grpSpPr>
        <p:sp>
          <p:nvSpPr>
            <p:cNvPr id="10613" name="Google Shape;10613;p84"/>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4"/>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4"/>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4"/>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84"/>
          <p:cNvGrpSpPr/>
          <p:nvPr/>
        </p:nvGrpSpPr>
        <p:grpSpPr>
          <a:xfrm>
            <a:off x="4879652" y="3604259"/>
            <a:ext cx="319078" cy="361090"/>
            <a:chOff x="-54817600" y="2687750"/>
            <a:chExt cx="281200" cy="318225"/>
          </a:xfrm>
        </p:grpSpPr>
        <p:sp>
          <p:nvSpPr>
            <p:cNvPr id="10618" name="Google Shape;10618;p84"/>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4"/>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4"/>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4"/>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84"/>
          <p:cNvGrpSpPr/>
          <p:nvPr/>
        </p:nvGrpSpPr>
        <p:grpSpPr>
          <a:xfrm>
            <a:off x="7110476" y="2684124"/>
            <a:ext cx="317290" cy="359303"/>
            <a:chOff x="-52887125" y="1903275"/>
            <a:chExt cx="279625" cy="316650"/>
          </a:xfrm>
        </p:grpSpPr>
        <p:sp>
          <p:nvSpPr>
            <p:cNvPr id="10623" name="Google Shape;10623;p84"/>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4"/>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84"/>
          <p:cNvGrpSpPr/>
          <p:nvPr/>
        </p:nvGrpSpPr>
        <p:grpSpPr>
          <a:xfrm>
            <a:off x="7089030" y="3134920"/>
            <a:ext cx="360182" cy="361969"/>
            <a:chOff x="-52906025" y="2293950"/>
            <a:chExt cx="317425" cy="319000"/>
          </a:xfrm>
        </p:grpSpPr>
        <p:sp>
          <p:nvSpPr>
            <p:cNvPr id="10626" name="Google Shape;10626;p84"/>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4"/>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4"/>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84"/>
          <p:cNvGrpSpPr/>
          <p:nvPr/>
        </p:nvGrpSpPr>
        <p:grpSpPr>
          <a:xfrm>
            <a:off x="7110476" y="3603379"/>
            <a:ext cx="317290" cy="361090"/>
            <a:chOff x="-52887125" y="2686975"/>
            <a:chExt cx="279625" cy="318225"/>
          </a:xfrm>
        </p:grpSpPr>
        <p:sp>
          <p:nvSpPr>
            <p:cNvPr id="10630" name="Google Shape;10630;p84"/>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4"/>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4"/>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4"/>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84"/>
          <p:cNvGrpSpPr/>
          <p:nvPr/>
        </p:nvGrpSpPr>
        <p:grpSpPr>
          <a:xfrm>
            <a:off x="6220848" y="4062998"/>
            <a:ext cx="318170" cy="359303"/>
            <a:chOff x="-51722225" y="1915100"/>
            <a:chExt cx="280400" cy="316650"/>
          </a:xfrm>
        </p:grpSpPr>
        <p:sp>
          <p:nvSpPr>
            <p:cNvPr id="10635" name="Google Shape;10635;p84"/>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4"/>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4"/>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4"/>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84"/>
          <p:cNvGrpSpPr/>
          <p:nvPr/>
        </p:nvGrpSpPr>
        <p:grpSpPr>
          <a:xfrm>
            <a:off x="6616678" y="1303695"/>
            <a:ext cx="370905" cy="360976"/>
            <a:chOff x="-56407800" y="1902600"/>
            <a:chExt cx="326875" cy="318125"/>
          </a:xfrm>
        </p:grpSpPr>
        <p:sp>
          <p:nvSpPr>
            <p:cNvPr id="10640" name="Google Shape;10640;p84"/>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4"/>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4"/>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84"/>
          <p:cNvGrpSpPr/>
          <p:nvPr/>
        </p:nvGrpSpPr>
        <p:grpSpPr>
          <a:xfrm>
            <a:off x="6622479" y="1790262"/>
            <a:ext cx="359303" cy="338736"/>
            <a:chOff x="-56401500" y="2304975"/>
            <a:chExt cx="316650" cy="298525"/>
          </a:xfrm>
        </p:grpSpPr>
        <p:sp>
          <p:nvSpPr>
            <p:cNvPr id="10644" name="Google Shape;10644;p84"/>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4"/>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4"/>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4"/>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84"/>
          <p:cNvGrpSpPr/>
          <p:nvPr/>
        </p:nvGrpSpPr>
        <p:grpSpPr>
          <a:xfrm>
            <a:off x="5328863" y="2682337"/>
            <a:ext cx="319985" cy="361090"/>
            <a:chOff x="-54426150" y="1901700"/>
            <a:chExt cx="282000" cy="318225"/>
          </a:xfrm>
        </p:grpSpPr>
        <p:sp>
          <p:nvSpPr>
            <p:cNvPr id="10649" name="Google Shape;10649;p84"/>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4"/>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4"/>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4"/>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84"/>
          <p:cNvGrpSpPr/>
          <p:nvPr/>
        </p:nvGrpSpPr>
        <p:grpSpPr>
          <a:xfrm>
            <a:off x="5328863" y="3135800"/>
            <a:ext cx="319985" cy="361998"/>
            <a:chOff x="-54426150" y="2294725"/>
            <a:chExt cx="282000" cy="319025"/>
          </a:xfrm>
        </p:grpSpPr>
        <p:sp>
          <p:nvSpPr>
            <p:cNvPr id="10654" name="Google Shape;10654;p84"/>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4"/>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4"/>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4"/>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4"/>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84"/>
          <p:cNvGrpSpPr/>
          <p:nvPr/>
        </p:nvGrpSpPr>
        <p:grpSpPr>
          <a:xfrm>
            <a:off x="5327076" y="3603379"/>
            <a:ext cx="323560" cy="361969"/>
            <a:chOff x="-54427725" y="2686975"/>
            <a:chExt cx="285150" cy="319000"/>
          </a:xfrm>
        </p:grpSpPr>
        <p:sp>
          <p:nvSpPr>
            <p:cNvPr id="10660" name="Google Shape;10660;p84"/>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4"/>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4"/>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4"/>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4"/>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84"/>
          <p:cNvGrpSpPr/>
          <p:nvPr/>
        </p:nvGrpSpPr>
        <p:grpSpPr>
          <a:xfrm>
            <a:off x="7533634" y="2684351"/>
            <a:ext cx="359303" cy="359984"/>
            <a:chOff x="-52513800" y="1903475"/>
            <a:chExt cx="316650" cy="317250"/>
          </a:xfrm>
        </p:grpSpPr>
        <p:sp>
          <p:nvSpPr>
            <p:cNvPr id="10666" name="Google Shape;10666;p84"/>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4"/>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84"/>
          <p:cNvGrpSpPr/>
          <p:nvPr/>
        </p:nvGrpSpPr>
        <p:grpSpPr>
          <a:xfrm>
            <a:off x="7543464" y="3136708"/>
            <a:ext cx="339644" cy="360182"/>
            <a:chOff x="-52505925" y="2295525"/>
            <a:chExt cx="299325" cy="317425"/>
          </a:xfrm>
        </p:grpSpPr>
        <p:sp>
          <p:nvSpPr>
            <p:cNvPr id="10669" name="Google Shape;10669;p84"/>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4"/>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4"/>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4"/>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84"/>
          <p:cNvGrpSpPr/>
          <p:nvPr/>
        </p:nvGrpSpPr>
        <p:grpSpPr>
          <a:xfrm>
            <a:off x="7554641" y="3603379"/>
            <a:ext cx="317290" cy="361090"/>
            <a:chOff x="-52494100" y="2686975"/>
            <a:chExt cx="279625" cy="318225"/>
          </a:xfrm>
        </p:grpSpPr>
        <p:sp>
          <p:nvSpPr>
            <p:cNvPr id="10674" name="Google Shape;10674;p84"/>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4"/>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4"/>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4"/>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84"/>
          <p:cNvGrpSpPr/>
          <p:nvPr/>
        </p:nvGrpSpPr>
        <p:grpSpPr>
          <a:xfrm>
            <a:off x="6665412" y="4064322"/>
            <a:ext cx="315503" cy="361090"/>
            <a:chOff x="-51708850" y="2305750"/>
            <a:chExt cx="278050" cy="318225"/>
          </a:xfrm>
        </p:grpSpPr>
        <p:sp>
          <p:nvSpPr>
            <p:cNvPr id="10679" name="Google Shape;10679;p84"/>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4"/>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4"/>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84"/>
          <p:cNvGrpSpPr/>
          <p:nvPr/>
        </p:nvGrpSpPr>
        <p:grpSpPr>
          <a:xfrm>
            <a:off x="7536807" y="1306109"/>
            <a:ext cx="319089" cy="362073"/>
            <a:chOff x="1044400" y="2917425"/>
            <a:chExt cx="248125" cy="281550"/>
          </a:xfrm>
        </p:grpSpPr>
        <p:sp>
          <p:nvSpPr>
            <p:cNvPr id="10683" name="Google Shape;10683;p84"/>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4"/>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4"/>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4"/>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4"/>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0688" name="Google Shape;10688;p84"/>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0689" name="Google Shape;10689;p84"/>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0690" name="Google Shape;10690;p84"/>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4"/>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2" name="Google Shape;10692;p84"/>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96" name="Shape 10696"/>
        <p:cNvGrpSpPr/>
        <p:nvPr/>
      </p:nvGrpSpPr>
      <p:grpSpPr>
        <a:xfrm>
          <a:off x="0" y="0"/>
          <a:ext cx="0" cy="0"/>
          <a:chOff x="0" y="0"/>
          <a:chExt cx="0" cy="0"/>
        </a:xfrm>
      </p:grpSpPr>
      <p:sp>
        <p:nvSpPr>
          <p:cNvPr id="10697" name="Google Shape;10697;p85"/>
          <p:cNvSpPr txBox="1"/>
          <p:nvPr>
            <p:ph idx="4294967295" type="title"/>
          </p:nvPr>
        </p:nvSpPr>
        <p:spPr>
          <a:xfrm>
            <a:off x="849675"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98" name="Google Shape;10698;p85"/>
          <p:cNvSpPr txBox="1"/>
          <p:nvPr>
            <p:ph idx="4294967295" type="title"/>
          </p:nvPr>
        </p:nvSpPr>
        <p:spPr>
          <a:xfrm>
            <a:off x="4858400"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699" name="Google Shape;10699;p85"/>
          <p:cNvGrpSpPr/>
          <p:nvPr/>
        </p:nvGrpSpPr>
        <p:grpSpPr>
          <a:xfrm>
            <a:off x="889109" y="1303003"/>
            <a:ext cx="278288" cy="357036"/>
            <a:chOff x="-50489600" y="1947400"/>
            <a:chExt cx="233150" cy="299125"/>
          </a:xfrm>
        </p:grpSpPr>
        <p:sp>
          <p:nvSpPr>
            <p:cNvPr id="10700" name="Google Shape;10700;p85"/>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5"/>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85"/>
          <p:cNvGrpSpPr/>
          <p:nvPr/>
        </p:nvGrpSpPr>
        <p:grpSpPr>
          <a:xfrm>
            <a:off x="849616" y="1757960"/>
            <a:ext cx="357274" cy="358199"/>
            <a:chOff x="-50523475" y="2316000"/>
            <a:chExt cx="299325" cy="300100"/>
          </a:xfrm>
        </p:grpSpPr>
        <p:sp>
          <p:nvSpPr>
            <p:cNvPr id="10703" name="Google Shape;10703;p85"/>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5"/>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85"/>
          <p:cNvGrpSpPr/>
          <p:nvPr/>
        </p:nvGrpSpPr>
        <p:grpSpPr>
          <a:xfrm>
            <a:off x="848213" y="2207269"/>
            <a:ext cx="360079" cy="357304"/>
            <a:chOff x="-50524250" y="2686150"/>
            <a:chExt cx="301675" cy="299350"/>
          </a:xfrm>
        </p:grpSpPr>
        <p:sp>
          <p:nvSpPr>
            <p:cNvPr id="10706" name="Google Shape;10706;p85"/>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5"/>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5"/>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5"/>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5"/>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5"/>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85"/>
          <p:cNvGrpSpPr/>
          <p:nvPr/>
        </p:nvGrpSpPr>
        <p:grpSpPr>
          <a:xfrm>
            <a:off x="3070976" y="1333082"/>
            <a:ext cx="358199" cy="359154"/>
            <a:chOff x="-48633950" y="1972600"/>
            <a:chExt cx="300100" cy="300900"/>
          </a:xfrm>
        </p:grpSpPr>
        <p:sp>
          <p:nvSpPr>
            <p:cNvPr id="10713" name="Google Shape;10713;p85"/>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5"/>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85"/>
          <p:cNvGrpSpPr/>
          <p:nvPr/>
        </p:nvGrpSpPr>
        <p:grpSpPr>
          <a:xfrm>
            <a:off x="3071439" y="2237377"/>
            <a:ext cx="357274" cy="357274"/>
            <a:chOff x="-48633175" y="2711375"/>
            <a:chExt cx="299325" cy="299325"/>
          </a:xfrm>
        </p:grpSpPr>
        <p:sp>
          <p:nvSpPr>
            <p:cNvPr id="10716" name="Google Shape;10716;p85"/>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5"/>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85"/>
          <p:cNvGrpSpPr/>
          <p:nvPr/>
        </p:nvGrpSpPr>
        <p:grpSpPr>
          <a:xfrm>
            <a:off x="1757928" y="2689329"/>
            <a:ext cx="314006" cy="358229"/>
            <a:chOff x="-46753100" y="1965500"/>
            <a:chExt cx="263075" cy="300125"/>
          </a:xfrm>
        </p:grpSpPr>
        <p:sp>
          <p:nvSpPr>
            <p:cNvPr id="10719" name="Google Shape;10719;p85"/>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5"/>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85"/>
          <p:cNvGrpSpPr/>
          <p:nvPr/>
        </p:nvGrpSpPr>
        <p:grpSpPr>
          <a:xfrm>
            <a:off x="1735354" y="3156542"/>
            <a:ext cx="359154" cy="315916"/>
            <a:chOff x="-46772025" y="2350650"/>
            <a:chExt cx="300900" cy="264675"/>
          </a:xfrm>
        </p:grpSpPr>
        <p:sp>
          <p:nvSpPr>
            <p:cNvPr id="10722" name="Google Shape;10722;p85"/>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5"/>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85"/>
          <p:cNvGrpSpPr/>
          <p:nvPr/>
        </p:nvGrpSpPr>
        <p:grpSpPr>
          <a:xfrm>
            <a:off x="1735354" y="3590820"/>
            <a:ext cx="359154" cy="359154"/>
            <a:chOff x="-46772025" y="2701925"/>
            <a:chExt cx="300900" cy="300900"/>
          </a:xfrm>
        </p:grpSpPr>
        <p:sp>
          <p:nvSpPr>
            <p:cNvPr id="10725" name="Google Shape;10725;p85"/>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5"/>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7" name="Google Shape;10727;p85"/>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8" name="Google Shape;10728;p85"/>
          <p:cNvGrpSpPr/>
          <p:nvPr/>
        </p:nvGrpSpPr>
        <p:grpSpPr>
          <a:xfrm>
            <a:off x="1293035" y="1303928"/>
            <a:ext cx="358199" cy="359154"/>
            <a:chOff x="-50154075" y="1948175"/>
            <a:chExt cx="300100" cy="300900"/>
          </a:xfrm>
        </p:grpSpPr>
        <p:sp>
          <p:nvSpPr>
            <p:cNvPr id="10729" name="Google Shape;10729;p85"/>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5"/>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85"/>
          <p:cNvGrpSpPr/>
          <p:nvPr/>
        </p:nvGrpSpPr>
        <p:grpSpPr>
          <a:xfrm>
            <a:off x="1293035" y="1758885"/>
            <a:ext cx="358199" cy="358229"/>
            <a:chOff x="-50154850" y="2316775"/>
            <a:chExt cx="300100" cy="300125"/>
          </a:xfrm>
        </p:grpSpPr>
        <p:sp>
          <p:nvSpPr>
            <p:cNvPr id="10732" name="Google Shape;10732;p85"/>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5"/>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85"/>
          <p:cNvGrpSpPr/>
          <p:nvPr/>
        </p:nvGrpSpPr>
        <p:grpSpPr>
          <a:xfrm>
            <a:off x="1288813" y="2205896"/>
            <a:ext cx="366644" cy="356558"/>
            <a:chOff x="-50158000" y="2685000"/>
            <a:chExt cx="307175" cy="298725"/>
          </a:xfrm>
        </p:grpSpPr>
        <p:sp>
          <p:nvSpPr>
            <p:cNvPr id="10735" name="Google Shape;10735;p85"/>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5"/>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85"/>
          <p:cNvGrpSpPr/>
          <p:nvPr/>
        </p:nvGrpSpPr>
        <p:grpSpPr>
          <a:xfrm>
            <a:off x="3070499" y="1788993"/>
            <a:ext cx="359154" cy="361004"/>
            <a:chOff x="-48634750" y="2342000"/>
            <a:chExt cx="300900" cy="302450"/>
          </a:xfrm>
        </p:grpSpPr>
        <p:sp>
          <p:nvSpPr>
            <p:cNvPr id="10738" name="Google Shape;10738;p85"/>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5"/>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5"/>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5"/>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5"/>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5"/>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5"/>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5"/>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85"/>
          <p:cNvGrpSpPr/>
          <p:nvPr/>
        </p:nvGrpSpPr>
        <p:grpSpPr>
          <a:xfrm>
            <a:off x="3521599" y="1334007"/>
            <a:ext cx="361004" cy="358229"/>
            <a:chOff x="-48266125" y="1973375"/>
            <a:chExt cx="302450" cy="300125"/>
          </a:xfrm>
        </p:grpSpPr>
        <p:sp>
          <p:nvSpPr>
            <p:cNvPr id="10747" name="Google Shape;10747;p85"/>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5"/>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5"/>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5"/>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5"/>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5"/>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85"/>
          <p:cNvGrpSpPr/>
          <p:nvPr/>
        </p:nvGrpSpPr>
        <p:grpSpPr>
          <a:xfrm>
            <a:off x="3548844" y="1789769"/>
            <a:ext cx="306516" cy="358349"/>
            <a:chOff x="-48237000" y="2342650"/>
            <a:chExt cx="256800" cy="300225"/>
          </a:xfrm>
        </p:grpSpPr>
        <p:sp>
          <p:nvSpPr>
            <p:cNvPr id="10754" name="Google Shape;10754;p85"/>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5"/>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5"/>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85"/>
          <p:cNvGrpSpPr/>
          <p:nvPr/>
        </p:nvGrpSpPr>
        <p:grpSpPr>
          <a:xfrm>
            <a:off x="2180338" y="2690046"/>
            <a:ext cx="361034" cy="355633"/>
            <a:chOff x="-46404975" y="1966100"/>
            <a:chExt cx="302475" cy="297950"/>
          </a:xfrm>
        </p:grpSpPr>
        <p:sp>
          <p:nvSpPr>
            <p:cNvPr id="10758" name="Google Shape;10758;p85"/>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5"/>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5"/>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5"/>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2" name="Google Shape;10762;p85"/>
          <p:cNvGrpSpPr/>
          <p:nvPr/>
        </p:nvGrpSpPr>
        <p:grpSpPr>
          <a:xfrm>
            <a:off x="2181740" y="3135863"/>
            <a:ext cx="358229" cy="358199"/>
            <a:chOff x="-46401050" y="2333325"/>
            <a:chExt cx="300125" cy="300100"/>
          </a:xfrm>
        </p:grpSpPr>
        <p:sp>
          <p:nvSpPr>
            <p:cNvPr id="10763" name="Google Shape;10763;p85"/>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5"/>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5"/>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5"/>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7" name="Google Shape;10767;p85"/>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8" name="Google Shape;10768;p85"/>
          <p:cNvGrpSpPr/>
          <p:nvPr/>
        </p:nvGrpSpPr>
        <p:grpSpPr>
          <a:xfrm>
            <a:off x="3961830" y="3146218"/>
            <a:ext cx="359154" cy="359124"/>
            <a:chOff x="-44914800" y="2342000"/>
            <a:chExt cx="300900" cy="300875"/>
          </a:xfrm>
        </p:grpSpPr>
        <p:sp>
          <p:nvSpPr>
            <p:cNvPr id="10769" name="Google Shape;10769;p85"/>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5"/>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5"/>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2" name="Google Shape;10772;p85"/>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3" name="Google Shape;10773;p85"/>
          <p:cNvGrpSpPr/>
          <p:nvPr/>
        </p:nvGrpSpPr>
        <p:grpSpPr>
          <a:xfrm>
            <a:off x="1735816" y="1758736"/>
            <a:ext cx="359154" cy="357424"/>
            <a:chOff x="-49786250" y="2316650"/>
            <a:chExt cx="300900" cy="299450"/>
          </a:xfrm>
        </p:grpSpPr>
        <p:sp>
          <p:nvSpPr>
            <p:cNvPr id="10774" name="Google Shape;10774;p85"/>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5"/>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5"/>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5"/>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5"/>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5"/>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5"/>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1" name="Google Shape;10781;p85"/>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5"/>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3" name="Google Shape;10783;p85"/>
          <p:cNvGrpSpPr/>
          <p:nvPr/>
        </p:nvGrpSpPr>
        <p:grpSpPr>
          <a:xfrm>
            <a:off x="4033144" y="1788993"/>
            <a:ext cx="230365" cy="359124"/>
            <a:chOff x="-47842400" y="2342000"/>
            <a:chExt cx="193000" cy="300875"/>
          </a:xfrm>
        </p:grpSpPr>
        <p:sp>
          <p:nvSpPr>
            <p:cNvPr id="10784" name="Google Shape;10784;p85"/>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5"/>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5"/>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85"/>
          <p:cNvGrpSpPr/>
          <p:nvPr/>
        </p:nvGrpSpPr>
        <p:grpSpPr>
          <a:xfrm>
            <a:off x="3969212" y="2236452"/>
            <a:ext cx="358229" cy="359154"/>
            <a:chOff x="-47896750" y="2710600"/>
            <a:chExt cx="300125" cy="300900"/>
          </a:xfrm>
        </p:grpSpPr>
        <p:sp>
          <p:nvSpPr>
            <p:cNvPr id="10788" name="Google Shape;10788;p85"/>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5"/>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5"/>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5"/>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85"/>
          <p:cNvGrpSpPr/>
          <p:nvPr/>
        </p:nvGrpSpPr>
        <p:grpSpPr>
          <a:xfrm>
            <a:off x="2624852" y="2710009"/>
            <a:ext cx="359154" cy="314991"/>
            <a:chOff x="-46033225" y="1982825"/>
            <a:chExt cx="300900" cy="263900"/>
          </a:xfrm>
        </p:grpSpPr>
        <p:sp>
          <p:nvSpPr>
            <p:cNvPr id="10793" name="Google Shape;10793;p85"/>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5"/>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5"/>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85"/>
          <p:cNvGrpSpPr/>
          <p:nvPr/>
        </p:nvGrpSpPr>
        <p:grpSpPr>
          <a:xfrm>
            <a:off x="2621569" y="3137266"/>
            <a:ext cx="365719" cy="326151"/>
            <a:chOff x="-46034000" y="2334500"/>
            <a:chExt cx="306400" cy="273250"/>
          </a:xfrm>
        </p:grpSpPr>
        <p:sp>
          <p:nvSpPr>
            <p:cNvPr id="10797" name="Google Shape;10797;p85"/>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5"/>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5"/>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85"/>
          <p:cNvGrpSpPr/>
          <p:nvPr/>
        </p:nvGrpSpPr>
        <p:grpSpPr>
          <a:xfrm>
            <a:off x="2667627" y="3591655"/>
            <a:ext cx="273603" cy="356439"/>
            <a:chOff x="-45998575" y="2702625"/>
            <a:chExt cx="229225" cy="298625"/>
          </a:xfrm>
        </p:grpSpPr>
        <p:sp>
          <p:nvSpPr>
            <p:cNvPr id="10801" name="Google Shape;10801;p85"/>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5"/>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5"/>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5"/>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5"/>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5"/>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5"/>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8" name="Google Shape;10808;p85"/>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5"/>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0" name="Google Shape;10810;p85"/>
          <p:cNvGrpSpPr/>
          <p:nvPr/>
        </p:nvGrpSpPr>
        <p:grpSpPr>
          <a:xfrm>
            <a:off x="2203197" y="2205419"/>
            <a:ext cx="314961" cy="361034"/>
            <a:chOff x="-49398750" y="2684600"/>
            <a:chExt cx="263875" cy="302475"/>
          </a:xfrm>
        </p:grpSpPr>
        <p:sp>
          <p:nvSpPr>
            <p:cNvPr id="10811" name="Google Shape;10811;p85"/>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5"/>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5"/>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85"/>
          <p:cNvGrpSpPr/>
          <p:nvPr/>
        </p:nvGrpSpPr>
        <p:grpSpPr>
          <a:xfrm>
            <a:off x="873121" y="2699684"/>
            <a:ext cx="314006" cy="359154"/>
            <a:chOff x="-47509225" y="1974175"/>
            <a:chExt cx="263075" cy="300900"/>
          </a:xfrm>
        </p:grpSpPr>
        <p:sp>
          <p:nvSpPr>
            <p:cNvPr id="10815" name="Google Shape;10815;p85"/>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5"/>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5"/>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5"/>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5"/>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85"/>
          <p:cNvGrpSpPr/>
          <p:nvPr/>
        </p:nvGrpSpPr>
        <p:grpSpPr>
          <a:xfrm>
            <a:off x="849622" y="3146218"/>
            <a:ext cx="361004" cy="357961"/>
            <a:chOff x="-47529700" y="2342000"/>
            <a:chExt cx="302450" cy="299900"/>
          </a:xfrm>
        </p:grpSpPr>
        <p:sp>
          <p:nvSpPr>
            <p:cNvPr id="10821" name="Google Shape;10821;p85"/>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5"/>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3" name="Google Shape;10823;p85"/>
          <p:cNvGrpSpPr/>
          <p:nvPr/>
        </p:nvGrpSpPr>
        <p:grpSpPr>
          <a:xfrm>
            <a:off x="851025" y="3645367"/>
            <a:ext cx="358199" cy="272648"/>
            <a:chOff x="-47527350" y="2747625"/>
            <a:chExt cx="300100" cy="228425"/>
          </a:xfrm>
        </p:grpSpPr>
        <p:sp>
          <p:nvSpPr>
            <p:cNvPr id="10824" name="Google Shape;10824;p85"/>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5"/>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5"/>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5"/>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5"/>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5"/>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0" name="Google Shape;10830;p85"/>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1" name="Google Shape;10831;p85"/>
          <p:cNvGrpSpPr/>
          <p:nvPr/>
        </p:nvGrpSpPr>
        <p:grpSpPr>
          <a:xfrm>
            <a:off x="3073924" y="3158422"/>
            <a:ext cx="358229" cy="314961"/>
            <a:chOff x="-45664625" y="2352225"/>
            <a:chExt cx="300125" cy="263875"/>
          </a:xfrm>
        </p:grpSpPr>
        <p:sp>
          <p:nvSpPr>
            <p:cNvPr id="10832" name="Google Shape;10832;p85"/>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5"/>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5"/>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5"/>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5"/>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5"/>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5"/>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9" name="Google Shape;10839;p85"/>
          <p:cNvGrpSpPr/>
          <p:nvPr/>
        </p:nvGrpSpPr>
        <p:grpSpPr>
          <a:xfrm>
            <a:off x="3073103" y="3592401"/>
            <a:ext cx="359870" cy="357573"/>
            <a:chOff x="-45665400" y="2703250"/>
            <a:chExt cx="301500" cy="299575"/>
          </a:xfrm>
        </p:grpSpPr>
        <p:sp>
          <p:nvSpPr>
            <p:cNvPr id="10840" name="Google Shape;10840;p85"/>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5"/>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5"/>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5"/>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85"/>
          <p:cNvGrpSpPr/>
          <p:nvPr/>
        </p:nvGrpSpPr>
        <p:grpSpPr>
          <a:xfrm>
            <a:off x="2174760" y="4033337"/>
            <a:ext cx="359154" cy="360109"/>
            <a:chOff x="-44528075" y="1982825"/>
            <a:chExt cx="300900" cy="301700"/>
          </a:xfrm>
        </p:grpSpPr>
        <p:sp>
          <p:nvSpPr>
            <p:cNvPr id="10845" name="Google Shape;10845;p85"/>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5"/>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5"/>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5"/>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5"/>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5"/>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5"/>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2" name="Google Shape;10852;p85"/>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3" name="Google Shape;10853;p85"/>
          <p:cNvGrpSpPr/>
          <p:nvPr/>
        </p:nvGrpSpPr>
        <p:grpSpPr>
          <a:xfrm>
            <a:off x="2625923" y="1758885"/>
            <a:ext cx="358199" cy="358229"/>
            <a:chOff x="-49048250" y="2316775"/>
            <a:chExt cx="300100" cy="300125"/>
          </a:xfrm>
        </p:grpSpPr>
        <p:sp>
          <p:nvSpPr>
            <p:cNvPr id="10854" name="Google Shape;10854;p85"/>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5"/>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5"/>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5"/>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8" name="Google Shape;10858;p85"/>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9" name="Google Shape;10859;p85"/>
          <p:cNvGrpSpPr/>
          <p:nvPr/>
        </p:nvGrpSpPr>
        <p:grpSpPr>
          <a:xfrm>
            <a:off x="1290494" y="2699684"/>
            <a:ext cx="360109" cy="358199"/>
            <a:chOff x="-47160325" y="1974175"/>
            <a:chExt cx="301700" cy="300100"/>
          </a:xfrm>
        </p:grpSpPr>
        <p:sp>
          <p:nvSpPr>
            <p:cNvPr id="10860" name="Google Shape;10860;p85"/>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5"/>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85"/>
          <p:cNvGrpSpPr/>
          <p:nvPr/>
        </p:nvGrpSpPr>
        <p:grpSpPr>
          <a:xfrm>
            <a:off x="1290971" y="3146218"/>
            <a:ext cx="359154" cy="359124"/>
            <a:chOff x="-47159525" y="2342000"/>
            <a:chExt cx="300900" cy="300875"/>
          </a:xfrm>
        </p:grpSpPr>
        <p:sp>
          <p:nvSpPr>
            <p:cNvPr id="10863" name="Google Shape;10863;p85"/>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5"/>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5"/>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5"/>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5"/>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85"/>
          <p:cNvGrpSpPr/>
          <p:nvPr/>
        </p:nvGrpSpPr>
        <p:grpSpPr>
          <a:xfrm>
            <a:off x="1291448" y="3603054"/>
            <a:ext cx="358199" cy="359154"/>
            <a:chOff x="-47157950" y="2712175"/>
            <a:chExt cx="300100" cy="300900"/>
          </a:xfrm>
        </p:grpSpPr>
        <p:sp>
          <p:nvSpPr>
            <p:cNvPr id="10869" name="Google Shape;10869;p85"/>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5"/>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5"/>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5"/>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5"/>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5"/>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5"/>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6" name="Google Shape;10876;p85"/>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7" name="Google Shape;10877;p85"/>
          <p:cNvGrpSpPr/>
          <p:nvPr/>
        </p:nvGrpSpPr>
        <p:grpSpPr>
          <a:xfrm>
            <a:off x="3535175" y="3135863"/>
            <a:ext cx="315886" cy="358199"/>
            <a:chOff x="-45278675" y="2333325"/>
            <a:chExt cx="264650" cy="300100"/>
          </a:xfrm>
        </p:grpSpPr>
        <p:sp>
          <p:nvSpPr>
            <p:cNvPr id="10878" name="Google Shape;10878;p85"/>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5"/>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5"/>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5"/>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85"/>
          <p:cNvGrpSpPr/>
          <p:nvPr/>
        </p:nvGrpSpPr>
        <p:grpSpPr>
          <a:xfrm>
            <a:off x="3545500" y="3590820"/>
            <a:ext cx="295237" cy="358229"/>
            <a:chOff x="-45270025" y="2701925"/>
            <a:chExt cx="247350" cy="300125"/>
          </a:xfrm>
        </p:grpSpPr>
        <p:sp>
          <p:nvSpPr>
            <p:cNvPr id="10883" name="Google Shape;10883;p85"/>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5"/>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5"/>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5"/>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7" name="Google Shape;10887;p85"/>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8" name="Google Shape;10888;p85"/>
          <p:cNvGrpSpPr/>
          <p:nvPr/>
        </p:nvGrpSpPr>
        <p:grpSpPr>
          <a:xfrm>
            <a:off x="2209567" y="1743737"/>
            <a:ext cx="307444" cy="366556"/>
            <a:chOff x="2209567" y="1972337"/>
            <a:chExt cx="307444" cy="366556"/>
          </a:xfrm>
        </p:grpSpPr>
        <p:sp>
          <p:nvSpPr>
            <p:cNvPr id="10889" name="Google Shape;10889;p85"/>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5"/>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5"/>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2" name="Google Shape;10892;p85"/>
            <p:cNvGrpSpPr/>
            <p:nvPr/>
          </p:nvGrpSpPr>
          <p:grpSpPr>
            <a:xfrm>
              <a:off x="2209567" y="2078266"/>
              <a:ext cx="307444" cy="260626"/>
              <a:chOff x="1636184" y="2959225"/>
              <a:chExt cx="232666" cy="197250"/>
            </a:xfrm>
          </p:grpSpPr>
          <p:sp>
            <p:nvSpPr>
              <p:cNvPr id="10893" name="Google Shape;10893;p85"/>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5"/>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5"/>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0896" name="Google Shape;10896;p85"/>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grpSp>
        <p:nvGrpSpPr>
          <p:cNvPr id="10897" name="Google Shape;10897;p85"/>
          <p:cNvGrpSpPr/>
          <p:nvPr/>
        </p:nvGrpSpPr>
        <p:grpSpPr>
          <a:xfrm>
            <a:off x="3577265" y="2235011"/>
            <a:ext cx="258542" cy="365154"/>
            <a:chOff x="-47300587" y="123275"/>
            <a:chExt cx="190975" cy="269725"/>
          </a:xfrm>
        </p:grpSpPr>
        <p:sp>
          <p:nvSpPr>
            <p:cNvPr id="10898" name="Google Shape;10898;p85"/>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5"/>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5"/>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5"/>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5"/>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85"/>
          <p:cNvGrpSpPr/>
          <p:nvPr/>
        </p:nvGrpSpPr>
        <p:grpSpPr>
          <a:xfrm>
            <a:off x="4870788" y="1304201"/>
            <a:ext cx="342328" cy="339793"/>
            <a:chOff x="-13966675" y="1639700"/>
            <a:chExt cx="354450" cy="351825"/>
          </a:xfrm>
        </p:grpSpPr>
        <p:sp>
          <p:nvSpPr>
            <p:cNvPr id="10904" name="Google Shape;10904;p85"/>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5"/>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5"/>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5"/>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5"/>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9" name="Google Shape;10909;p85"/>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5"/>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1" name="Google Shape;10911;p85"/>
          <p:cNvGrpSpPr/>
          <p:nvPr/>
        </p:nvGrpSpPr>
        <p:grpSpPr>
          <a:xfrm>
            <a:off x="6667277" y="1303887"/>
            <a:ext cx="340034" cy="340420"/>
            <a:chOff x="-12199250" y="1662675"/>
            <a:chExt cx="352075" cy="352475"/>
          </a:xfrm>
        </p:grpSpPr>
        <p:sp>
          <p:nvSpPr>
            <p:cNvPr id="10912" name="Google Shape;10912;p85"/>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5"/>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5"/>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85"/>
          <p:cNvGrpSpPr/>
          <p:nvPr/>
        </p:nvGrpSpPr>
        <p:grpSpPr>
          <a:xfrm>
            <a:off x="6666130" y="1710754"/>
            <a:ext cx="342328" cy="342328"/>
            <a:chOff x="-12199250" y="2096250"/>
            <a:chExt cx="354450" cy="354450"/>
          </a:xfrm>
        </p:grpSpPr>
        <p:sp>
          <p:nvSpPr>
            <p:cNvPr id="10916" name="Google Shape;10916;p85"/>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5"/>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85"/>
          <p:cNvGrpSpPr/>
          <p:nvPr/>
        </p:nvGrpSpPr>
        <p:grpSpPr>
          <a:xfrm>
            <a:off x="6667277" y="2119708"/>
            <a:ext cx="340034" cy="341579"/>
            <a:chOff x="-12199250" y="2530225"/>
            <a:chExt cx="352075" cy="353675"/>
          </a:xfrm>
        </p:grpSpPr>
        <p:sp>
          <p:nvSpPr>
            <p:cNvPr id="10919" name="Google Shape;10919;p85"/>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5"/>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5"/>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5"/>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3" name="Google Shape;10923;p85"/>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4" name="Google Shape;10924;p85"/>
          <p:cNvGrpSpPr/>
          <p:nvPr/>
        </p:nvGrpSpPr>
        <p:grpSpPr>
          <a:xfrm>
            <a:off x="4870788" y="2959488"/>
            <a:ext cx="342328" cy="339310"/>
            <a:chOff x="-10462550" y="2057650"/>
            <a:chExt cx="354450" cy="351325"/>
          </a:xfrm>
        </p:grpSpPr>
        <p:sp>
          <p:nvSpPr>
            <p:cNvPr id="10925" name="Google Shape;10925;p85"/>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5"/>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7" name="Google Shape;10927;p85"/>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8" name="Google Shape;10928;p85"/>
          <p:cNvGrpSpPr/>
          <p:nvPr/>
        </p:nvGrpSpPr>
        <p:grpSpPr>
          <a:xfrm>
            <a:off x="6649772" y="2551051"/>
            <a:ext cx="375044" cy="340541"/>
            <a:chOff x="-8692750" y="1622100"/>
            <a:chExt cx="388325" cy="352600"/>
          </a:xfrm>
        </p:grpSpPr>
        <p:sp>
          <p:nvSpPr>
            <p:cNvPr id="10929" name="Google Shape;10929;p85"/>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5"/>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85"/>
          <p:cNvGrpSpPr/>
          <p:nvPr/>
        </p:nvGrpSpPr>
        <p:grpSpPr>
          <a:xfrm>
            <a:off x="5304253" y="1303307"/>
            <a:ext cx="341555" cy="341579"/>
            <a:chOff x="-13529550" y="1639425"/>
            <a:chExt cx="353650" cy="353675"/>
          </a:xfrm>
        </p:grpSpPr>
        <p:sp>
          <p:nvSpPr>
            <p:cNvPr id="10932" name="Google Shape;10932;p85"/>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5"/>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5"/>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5"/>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5"/>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5"/>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5"/>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5"/>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85"/>
          <p:cNvGrpSpPr/>
          <p:nvPr/>
        </p:nvGrpSpPr>
        <p:grpSpPr>
          <a:xfrm>
            <a:off x="5303106" y="1711889"/>
            <a:ext cx="343849" cy="340058"/>
            <a:chOff x="-13531925" y="2075775"/>
            <a:chExt cx="356025" cy="352100"/>
          </a:xfrm>
        </p:grpSpPr>
        <p:sp>
          <p:nvSpPr>
            <p:cNvPr id="10941" name="Google Shape;10941;p85"/>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5"/>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85"/>
          <p:cNvGrpSpPr/>
          <p:nvPr/>
        </p:nvGrpSpPr>
        <p:grpSpPr>
          <a:xfrm>
            <a:off x="5304627" y="2120094"/>
            <a:ext cx="340807" cy="340807"/>
            <a:chOff x="-13528775" y="2507400"/>
            <a:chExt cx="352875" cy="352875"/>
          </a:xfrm>
        </p:grpSpPr>
        <p:sp>
          <p:nvSpPr>
            <p:cNvPr id="10944" name="Google Shape;10944;p85"/>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5"/>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5"/>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7" name="Google Shape;10947;p85"/>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5"/>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9" name="Google Shape;10949;p85"/>
          <p:cNvGrpSpPr/>
          <p:nvPr/>
        </p:nvGrpSpPr>
        <p:grpSpPr>
          <a:xfrm>
            <a:off x="7140133" y="2119708"/>
            <a:ext cx="308090" cy="341579"/>
            <a:chOff x="-11747150" y="2530225"/>
            <a:chExt cx="319000" cy="353675"/>
          </a:xfrm>
        </p:grpSpPr>
        <p:sp>
          <p:nvSpPr>
            <p:cNvPr id="10950" name="Google Shape;10950;p85"/>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5"/>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85"/>
          <p:cNvGrpSpPr/>
          <p:nvPr/>
        </p:nvGrpSpPr>
        <p:grpSpPr>
          <a:xfrm>
            <a:off x="5304627" y="2550919"/>
            <a:ext cx="340807" cy="340807"/>
            <a:chOff x="-10027775" y="1622900"/>
            <a:chExt cx="352875" cy="352875"/>
          </a:xfrm>
        </p:grpSpPr>
        <p:sp>
          <p:nvSpPr>
            <p:cNvPr id="10953" name="Google Shape;10953;p85"/>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5"/>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5"/>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5"/>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5"/>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5"/>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9" name="Google Shape;10959;p85"/>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0" name="Google Shape;10960;p85"/>
          <p:cNvGrpSpPr/>
          <p:nvPr/>
        </p:nvGrpSpPr>
        <p:grpSpPr>
          <a:xfrm>
            <a:off x="8031595" y="2576583"/>
            <a:ext cx="322553" cy="342328"/>
            <a:chOff x="-10019125" y="2490075"/>
            <a:chExt cx="333975" cy="354450"/>
          </a:xfrm>
        </p:grpSpPr>
        <p:sp>
          <p:nvSpPr>
            <p:cNvPr id="10961" name="Google Shape;10961;p85"/>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5"/>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5"/>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5"/>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85"/>
          <p:cNvGrpSpPr/>
          <p:nvPr/>
        </p:nvGrpSpPr>
        <p:grpSpPr>
          <a:xfrm>
            <a:off x="6661180" y="2957593"/>
            <a:ext cx="352227" cy="343100"/>
            <a:chOff x="-8684100" y="2032450"/>
            <a:chExt cx="364700" cy="355250"/>
          </a:xfrm>
        </p:grpSpPr>
        <p:sp>
          <p:nvSpPr>
            <p:cNvPr id="10966" name="Google Shape;10966;p85"/>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5"/>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5"/>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9" name="Google Shape;10969;p85"/>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0" name="Google Shape;10970;p85"/>
          <p:cNvGrpSpPr/>
          <p:nvPr/>
        </p:nvGrpSpPr>
        <p:grpSpPr>
          <a:xfrm>
            <a:off x="5752039" y="1711056"/>
            <a:ext cx="343849" cy="341724"/>
            <a:chOff x="-13095575" y="2073400"/>
            <a:chExt cx="356025" cy="353825"/>
          </a:xfrm>
        </p:grpSpPr>
        <p:sp>
          <p:nvSpPr>
            <p:cNvPr id="10971" name="Google Shape;10971;p85"/>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5"/>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5"/>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5"/>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5"/>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5"/>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5"/>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5"/>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9" name="Google Shape;10979;p85"/>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0" name="Google Shape;10980;p85"/>
          <p:cNvGrpSpPr/>
          <p:nvPr/>
        </p:nvGrpSpPr>
        <p:grpSpPr>
          <a:xfrm>
            <a:off x="7576787" y="1302885"/>
            <a:ext cx="343100" cy="342424"/>
            <a:chOff x="-11332875" y="1660700"/>
            <a:chExt cx="355250" cy="354550"/>
          </a:xfrm>
        </p:grpSpPr>
        <p:sp>
          <p:nvSpPr>
            <p:cNvPr id="10981" name="Google Shape;10981;p85"/>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5"/>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5"/>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5"/>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5" name="Google Shape;10985;p85"/>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5"/>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7" name="Google Shape;10987;p85"/>
          <p:cNvGrpSpPr/>
          <p:nvPr/>
        </p:nvGrpSpPr>
        <p:grpSpPr>
          <a:xfrm>
            <a:off x="5774096" y="2549397"/>
            <a:ext cx="299736" cy="343849"/>
            <a:chOff x="-9570950" y="1622100"/>
            <a:chExt cx="310350" cy="356025"/>
          </a:xfrm>
        </p:grpSpPr>
        <p:sp>
          <p:nvSpPr>
            <p:cNvPr id="10988" name="Google Shape;10988;p85"/>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5"/>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85"/>
          <p:cNvGrpSpPr/>
          <p:nvPr/>
        </p:nvGrpSpPr>
        <p:grpSpPr>
          <a:xfrm>
            <a:off x="5752800" y="2958353"/>
            <a:ext cx="342328" cy="341579"/>
            <a:chOff x="-9594575" y="2056875"/>
            <a:chExt cx="354450" cy="353675"/>
          </a:xfrm>
        </p:grpSpPr>
        <p:sp>
          <p:nvSpPr>
            <p:cNvPr id="10991" name="Google Shape;10991;p85"/>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5"/>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5"/>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4" name="Google Shape;10994;p85"/>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5" name="Google Shape;10995;p85"/>
          <p:cNvGrpSpPr/>
          <p:nvPr/>
        </p:nvGrpSpPr>
        <p:grpSpPr>
          <a:xfrm>
            <a:off x="6208482" y="1303693"/>
            <a:ext cx="342328" cy="340807"/>
            <a:chOff x="-12661600" y="1640225"/>
            <a:chExt cx="354450" cy="352875"/>
          </a:xfrm>
        </p:grpSpPr>
        <p:sp>
          <p:nvSpPr>
            <p:cNvPr id="10996" name="Google Shape;10996;p85"/>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5"/>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5"/>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85"/>
          <p:cNvGrpSpPr/>
          <p:nvPr/>
        </p:nvGrpSpPr>
        <p:grpSpPr>
          <a:xfrm>
            <a:off x="6208857" y="1732231"/>
            <a:ext cx="341579" cy="299374"/>
            <a:chOff x="-12660025" y="2096250"/>
            <a:chExt cx="353675" cy="309975"/>
          </a:xfrm>
        </p:grpSpPr>
        <p:sp>
          <p:nvSpPr>
            <p:cNvPr id="11000" name="Google Shape;11000;p85"/>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5"/>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5"/>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5"/>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5"/>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5"/>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85"/>
          <p:cNvGrpSpPr/>
          <p:nvPr/>
        </p:nvGrpSpPr>
        <p:grpSpPr>
          <a:xfrm>
            <a:off x="6207335" y="2119527"/>
            <a:ext cx="344622" cy="341941"/>
            <a:chOff x="-12663175" y="2506800"/>
            <a:chExt cx="356825" cy="354050"/>
          </a:xfrm>
        </p:grpSpPr>
        <p:sp>
          <p:nvSpPr>
            <p:cNvPr id="11007" name="Google Shape;11007;p85"/>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5"/>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5"/>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5"/>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85"/>
          <p:cNvGrpSpPr/>
          <p:nvPr/>
        </p:nvGrpSpPr>
        <p:grpSpPr>
          <a:xfrm>
            <a:off x="8022468" y="1303307"/>
            <a:ext cx="340807" cy="341579"/>
            <a:chOff x="-10896525" y="1663050"/>
            <a:chExt cx="352875" cy="353675"/>
          </a:xfrm>
        </p:grpSpPr>
        <p:sp>
          <p:nvSpPr>
            <p:cNvPr id="11012" name="Google Shape;11012;p85"/>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5"/>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4" name="Google Shape;11014;p85"/>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5" name="Google Shape;11015;p85"/>
          <p:cNvGrpSpPr/>
          <p:nvPr/>
        </p:nvGrpSpPr>
        <p:grpSpPr>
          <a:xfrm>
            <a:off x="8022082" y="2130742"/>
            <a:ext cx="341579" cy="319511"/>
            <a:chOff x="-10898100" y="2542050"/>
            <a:chExt cx="353675" cy="330825"/>
          </a:xfrm>
        </p:grpSpPr>
        <p:sp>
          <p:nvSpPr>
            <p:cNvPr id="11016" name="Google Shape;11016;p85"/>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5"/>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5"/>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5"/>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5"/>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5"/>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85"/>
          <p:cNvGrpSpPr/>
          <p:nvPr/>
        </p:nvGrpSpPr>
        <p:grpSpPr>
          <a:xfrm>
            <a:off x="6209617" y="2551607"/>
            <a:ext cx="340058" cy="339430"/>
            <a:chOff x="-9157450" y="1622750"/>
            <a:chExt cx="352100" cy="351450"/>
          </a:xfrm>
        </p:grpSpPr>
        <p:sp>
          <p:nvSpPr>
            <p:cNvPr id="11023" name="Google Shape;11023;p85"/>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5"/>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85"/>
          <p:cNvGrpSpPr/>
          <p:nvPr/>
        </p:nvGrpSpPr>
        <p:grpSpPr>
          <a:xfrm>
            <a:off x="6247658" y="2959874"/>
            <a:ext cx="263977" cy="338537"/>
            <a:chOff x="-9119650" y="2056875"/>
            <a:chExt cx="273325" cy="350525"/>
          </a:xfrm>
        </p:grpSpPr>
        <p:sp>
          <p:nvSpPr>
            <p:cNvPr id="11026" name="Google Shape;11026;p85"/>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5"/>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8" name="Google Shape;11028;p85"/>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5"/>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0" name="Google Shape;11030;p85"/>
          <p:cNvGrpSpPr/>
          <p:nvPr/>
        </p:nvGrpSpPr>
        <p:grpSpPr>
          <a:xfrm>
            <a:off x="7576790" y="2989279"/>
            <a:ext cx="343094" cy="341569"/>
            <a:chOff x="6001575" y="3119050"/>
            <a:chExt cx="315025" cy="313625"/>
          </a:xfrm>
        </p:grpSpPr>
        <p:sp>
          <p:nvSpPr>
            <p:cNvPr id="11031" name="Google Shape;11031;p85"/>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5"/>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36" name="Shape 11036"/>
        <p:cNvGrpSpPr/>
        <p:nvPr/>
      </p:nvGrpSpPr>
      <p:grpSpPr>
        <a:xfrm>
          <a:off x="0" y="0"/>
          <a:ext cx="0" cy="0"/>
          <a:chOff x="0" y="0"/>
          <a:chExt cx="0" cy="0"/>
        </a:xfrm>
      </p:grpSpPr>
      <p:sp>
        <p:nvSpPr>
          <p:cNvPr id="11037" name="Google Shape;11037;p86"/>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8" name="Google Shape;11038;p86"/>
          <p:cNvGrpSpPr/>
          <p:nvPr/>
        </p:nvGrpSpPr>
        <p:grpSpPr>
          <a:xfrm>
            <a:off x="845233" y="2273195"/>
            <a:ext cx="476329" cy="476213"/>
            <a:chOff x="-21298675" y="2414425"/>
            <a:chExt cx="306400" cy="306325"/>
          </a:xfrm>
        </p:grpSpPr>
        <p:sp>
          <p:nvSpPr>
            <p:cNvPr id="11039" name="Google Shape;11039;p86"/>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6"/>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6"/>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86"/>
          <p:cNvGrpSpPr/>
          <p:nvPr/>
        </p:nvGrpSpPr>
        <p:grpSpPr>
          <a:xfrm>
            <a:off x="844611" y="2865128"/>
            <a:ext cx="477573" cy="445432"/>
            <a:chOff x="-21299475" y="2798025"/>
            <a:chExt cx="307200" cy="286525"/>
          </a:xfrm>
        </p:grpSpPr>
        <p:sp>
          <p:nvSpPr>
            <p:cNvPr id="11043" name="Google Shape;11043;p86"/>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6"/>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6"/>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6"/>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6"/>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6"/>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6"/>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6"/>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6"/>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6"/>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6"/>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6"/>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5" name="Google Shape;11055;p86"/>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6"/>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6"/>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8" name="Google Shape;11058;p86"/>
          <p:cNvGrpSpPr/>
          <p:nvPr/>
        </p:nvGrpSpPr>
        <p:grpSpPr>
          <a:xfrm>
            <a:off x="6713966" y="1688917"/>
            <a:ext cx="413912" cy="472676"/>
            <a:chOff x="-17545650" y="2051350"/>
            <a:chExt cx="266250" cy="304050"/>
          </a:xfrm>
        </p:grpSpPr>
        <p:sp>
          <p:nvSpPr>
            <p:cNvPr id="11059" name="Google Shape;11059;p86"/>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6"/>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6"/>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6"/>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3" name="Google Shape;11063;p86"/>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4" name="Google Shape;11064;p86"/>
          <p:cNvGrpSpPr/>
          <p:nvPr/>
        </p:nvGrpSpPr>
        <p:grpSpPr>
          <a:xfrm>
            <a:off x="6684584" y="2865574"/>
            <a:ext cx="472676" cy="444538"/>
            <a:chOff x="-17565350" y="2809825"/>
            <a:chExt cx="304050" cy="285950"/>
          </a:xfrm>
        </p:grpSpPr>
        <p:sp>
          <p:nvSpPr>
            <p:cNvPr id="11065" name="Google Shape;11065;p86"/>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6"/>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6"/>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6"/>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6"/>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0" name="Google Shape;11070;p86"/>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6"/>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6"/>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3" name="Google Shape;11073;p86"/>
          <p:cNvGrpSpPr/>
          <p:nvPr/>
        </p:nvGrpSpPr>
        <p:grpSpPr>
          <a:xfrm>
            <a:off x="1457493" y="2850904"/>
            <a:ext cx="416283" cy="473881"/>
            <a:chOff x="-20904875" y="2788575"/>
            <a:chExt cx="267775" cy="304825"/>
          </a:xfrm>
        </p:grpSpPr>
        <p:sp>
          <p:nvSpPr>
            <p:cNvPr id="11074" name="Google Shape;11074;p86"/>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6"/>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86"/>
          <p:cNvGrpSpPr/>
          <p:nvPr/>
        </p:nvGrpSpPr>
        <p:grpSpPr>
          <a:xfrm>
            <a:off x="4397908" y="2275564"/>
            <a:ext cx="360045" cy="471471"/>
            <a:chOff x="-19006700" y="2434925"/>
            <a:chExt cx="231600" cy="303275"/>
          </a:xfrm>
        </p:grpSpPr>
        <p:sp>
          <p:nvSpPr>
            <p:cNvPr id="11077" name="Google Shape;11077;p86"/>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6"/>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6"/>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6"/>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1" name="Google Shape;11081;p86"/>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6"/>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3" name="Google Shape;11083;p86"/>
          <p:cNvGrpSpPr/>
          <p:nvPr/>
        </p:nvGrpSpPr>
        <p:grpSpPr>
          <a:xfrm>
            <a:off x="7276507" y="2289051"/>
            <a:ext cx="473881" cy="444499"/>
            <a:chOff x="-17190425" y="2435725"/>
            <a:chExt cx="304825" cy="285925"/>
          </a:xfrm>
        </p:grpSpPr>
        <p:sp>
          <p:nvSpPr>
            <p:cNvPr id="11084" name="Google Shape;11084;p86"/>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6"/>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6"/>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7" name="Google Shape;11087;p86"/>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8" name="Google Shape;11088;p86"/>
          <p:cNvGrpSpPr/>
          <p:nvPr/>
        </p:nvGrpSpPr>
        <p:grpSpPr>
          <a:xfrm>
            <a:off x="4931233" y="3444650"/>
            <a:ext cx="476329" cy="475086"/>
            <a:chOff x="-15719925" y="2416825"/>
            <a:chExt cx="306400" cy="305600"/>
          </a:xfrm>
        </p:grpSpPr>
        <p:sp>
          <p:nvSpPr>
            <p:cNvPr id="11089" name="Google Shape;11089;p86"/>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6"/>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6"/>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2" name="Google Shape;11092;p86"/>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6"/>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4" name="Google Shape;11094;p86"/>
          <p:cNvGrpSpPr/>
          <p:nvPr/>
        </p:nvGrpSpPr>
        <p:grpSpPr>
          <a:xfrm>
            <a:off x="2017527" y="2851506"/>
            <a:ext cx="479983" cy="472676"/>
            <a:chOff x="-20550425" y="2789350"/>
            <a:chExt cx="308750" cy="304050"/>
          </a:xfrm>
        </p:grpSpPr>
        <p:sp>
          <p:nvSpPr>
            <p:cNvPr id="11095" name="Google Shape;11095;p86"/>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6"/>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86"/>
          <p:cNvGrpSpPr/>
          <p:nvPr/>
        </p:nvGrpSpPr>
        <p:grpSpPr>
          <a:xfrm>
            <a:off x="4932894" y="1688158"/>
            <a:ext cx="473920" cy="474192"/>
            <a:chOff x="-18666450" y="2059825"/>
            <a:chExt cx="304850" cy="305025"/>
          </a:xfrm>
        </p:grpSpPr>
        <p:sp>
          <p:nvSpPr>
            <p:cNvPr id="11098" name="Google Shape;11098;p86"/>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6"/>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86"/>
          <p:cNvGrpSpPr/>
          <p:nvPr/>
        </p:nvGrpSpPr>
        <p:grpSpPr>
          <a:xfrm>
            <a:off x="4932292" y="2275584"/>
            <a:ext cx="475125" cy="471432"/>
            <a:chOff x="-18668025" y="2435725"/>
            <a:chExt cx="305625" cy="303250"/>
          </a:xfrm>
        </p:grpSpPr>
        <p:sp>
          <p:nvSpPr>
            <p:cNvPr id="11101" name="Google Shape;11101;p86"/>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6"/>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86"/>
          <p:cNvGrpSpPr/>
          <p:nvPr/>
        </p:nvGrpSpPr>
        <p:grpSpPr>
          <a:xfrm>
            <a:off x="4931689" y="2850902"/>
            <a:ext cx="476329" cy="473881"/>
            <a:chOff x="-18668800" y="2807475"/>
            <a:chExt cx="306400" cy="304825"/>
          </a:xfrm>
        </p:grpSpPr>
        <p:sp>
          <p:nvSpPr>
            <p:cNvPr id="11104" name="Google Shape;11104;p86"/>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6"/>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6"/>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6"/>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6"/>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6"/>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6"/>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6"/>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6"/>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86"/>
          <p:cNvGrpSpPr/>
          <p:nvPr/>
        </p:nvGrpSpPr>
        <p:grpSpPr>
          <a:xfrm>
            <a:off x="7885658" y="1687693"/>
            <a:ext cx="416361" cy="475125"/>
            <a:chOff x="-16798200" y="2050575"/>
            <a:chExt cx="267825" cy="305625"/>
          </a:xfrm>
        </p:grpSpPr>
        <p:sp>
          <p:nvSpPr>
            <p:cNvPr id="11114" name="Google Shape;11114;p86"/>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6"/>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6"/>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86"/>
          <p:cNvGrpSpPr/>
          <p:nvPr/>
        </p:nvGrpSpPr>
        <p:grpSpPr>
          <a:xfrm>
            <a:off x="7856276" y="2852127"/>
            <a:ext cx="475125" cy="471432"/>
            <a:chOff x="-16817100" y="2801175"/>
            <a:chExt cx="305625" cy="303250"/>
          </a:xfrm>
        </p:grpSpPr>
        <p:sp>
          <p:nvSpPr>
            <p:cNvPr id="11118" name="Google Shape;11118;p86"/>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6"/>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6"/>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6"/>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6"/>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6"/>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6"/>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6"/>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86"/>
          <p:cNvGrpSpPr/>
          <p:nvPr/>
        </p:nvGrpSpPr>
        <p:grpSpPr>
          <a:xfrm>
            <a:off x="7263396" y="3444614"/>
            <a:ext cx="476329" cy="475125"/>
            <a:chOff x="-15717575" y="2786200"/>
            <a:chExt cx="306400" cy="305625"/>
          </a:xfrm>
        </p:grpSpPr>
        <p:sp>
          <p:nvSpPr>
            <p:cNvPr id="11127" name="Google Shape;11127;p86"/>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6"/>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6"/>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6"/>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6"/>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6"/>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6"/>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86"/>
          <p:cNvGrpSpPr/>
          <p:nvPr/>
        </p:nvGrpSpPr>
        <p:grpSpPr>
          <a:xfrm>
            <a:off x="2600969" y="1688296"/>
            <a:ext cx="475125" cy="473920"/>
            <a:chOff x="-20173175" y="2038750"/>
            <a:chExt cx="305625" cy="304850"/>
          </a:xfrm>
        </p:grpSpPr>
        <p:sp>
          <p:nvSpPr>
            <p:cNvPr id="11135" name="Google Shape;11135;p86"/>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6"/>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7" name="Google Shape;11137;p86"/>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8" name="Google Shape;11138;p86"/>
          <p:cNvGrpSpPr/>
          <p:nvPr/>
        </p:nvGrpSpPr>
        <p:grpSpPr>
          <a:xfrm>
            <a:off x="2602193" y="2850282"/>
            <a:ext cx="472676" cy="475125"/>
            <a:chOff x="-20173175" y="2787775"/>
            <a:chExt cx="304050" cy="305625"/>
          </a:xfrm>
        </p:grpSpPr>
        <p:sp>
          <p:nvSpPr>
            <p:cNvPr id="11139" name="Google Shape;11139;p86"/>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6"/>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6"/>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6"/>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6"/>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6"/>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6"/>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86"/>
          <p:cNvGrpSpPr/>
          <p:nvPr/>
        </p:nvGrpSpPr>
        <p:grpSpPr>
          <a:xfrm>
            <a:off x="5527177" y="2275564"/>
            <a:ext cx="473881" cy="471471"/>
            <a:chOff x="-18294675" y="2434925"/>
            <a:chExt cx="304825" cy="303275"/>
          </a:xfrm>
        </p:grpSpPr>
        <p:sp>
          <p:nvSpPr>
            <p:cNvPr id="11147" name="Google Shape;11147;p86"/>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6"/>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6"/>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86"/>
          <p:cNvGrpSpPr/>
          <p:nvPr/>
        </p:nvGrpSpPr>
        <p:grpSpPr>
          <a:xfrm>
            <a:off x="5583492" y="2852107"/>
            <a:ext cx="361250" cy="471471"/>
            <a:chOff x="-18258450" y="2809825"/>
            <a:chExt cx="232375" cy="303275"/>
          </a:xfrm>
        </p:grpSpPr>
        <p:sp>
          <p:nvSpPr>
            <p:cNvPr id="11151" name="Google Shape;11151;p86"/>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6"/>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6"/>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4" name="Google Shape;11154;p86"/>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5" name="Google Shape;11155;p86"/>
          <p:cNvGrpSpPr/>
          <p:nvPr/>
        </p:nvGrpSpPr>
        <p:grpSpPr>
          <a:xfrm>
            <a:off x="3793692" y="3445233"/>
            <a:ext cx="415117" cy="473920"/>
            <a:chOff x="-16422500" y="2425450"/>
            <a:chExt cx="267025" cy="304850"/>
          </a:xfrm>
        </p:grpSpPr>
        <p:sp>
          <p:nvSpPr>
            <p:cNvPr id="11156" name="Google Shape;11156;p86"/>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6"/>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6"/>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9" name="Google Shape;11159;p86"/>
          <p:cNvGrpSpPr/>
          <p:nvPr/>
        </p:nvGrpSpPr>
        <p:grpSpPr>
          <a:xfrm>
            <a:off x="6096453" y="3445838"/>
            <a:ext cx="473920" cy="472676"/>
            <a:chOff x="-16442200" y="2801175"/>
            <a:chExt cx="304850" cy="304050"/>
          </a:xfrm>
        </p:grpSpPr>
        <p:sp>
          <p:nvSpPr>
            <p:cNvPr id="11160" name="Google Shape;11160;p86"/>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6"/>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6"/>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3" name="Google Shape;11163;p86"/>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6"/>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5" name="Google Shape;11165;p86"/>
          <p:cNvGrpSpPr/>
          <p:nvPr/>
        </p:nvGrpSpPr>
        <p:grpSpPr>
          <a:xfrm>
            <a:off x="3172167" y="2276343"/>
            <a:ext cx="481265" cy="469917"/>
            <a:chOff x="-19802200" y="2416025"/>
            <a:chExt cx="309575" cy="302275"/>
          </a:xfrm>
        </p:grpSpPr>
        <p:sp>
          <p:nvSpPr>
            <p:cNvPr id="11166" name="Google Shape;11166;p86"/>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6"/>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6"/>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6"/>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6"/>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86"/>
          <p:cNvGrpSpPr/>
          <p:nvPr/>
        </p:nvGrpSpPr>
        <p:grpSpPr>
          <a:xfrm>
            <a:off x="3175238" y="2851506"/>
            <a:ext cx="475125" cy="472676"/>
            <a:chOff x="-19801400" y="2788575"/>
            <a:chExt cx="305625" cy="304050"/>
          </a:xfrm>
        </p:grpSpPr>
        <p:sp>
          <p:nvSpPr>
            <p:cNvPr id="11172" name="Google Shape;11172;p86"/>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6"/>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6"/>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6"/>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6"/>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6"/>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86"/>
          <p:cNvGrpSpPr/>
          <p:nvPr/>
        </p:nvGrpSpPr>
        <p:grpSpPr>
          <a:xfrm>
            <a:off x="6130314" y="1688916"/>
            <a:ext cx="422463" cy="472676"/>
            <a:chOff x="-17903225" y="2060800"/>
            <a:chExt cx="271750" cy="304050"/>
          </a:xfrm>
        </p:grpSpPr>
        <p:sp>
          <p:nvSpPr>
            <p:cNvPr id="11179" name="Google Shape;11179;p86"/>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6"/>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6"/>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86"/>
          <p:cNvGrpSpPr/>
          <p:nvPr/>
        </p:nvGrpSpPr>
        <p:grpSpPr>
          <a:xfrm>
            <a:off x="6104605" y="2274962"/>
            <a:ext cx="473881" cy="472676"/>
            <a:chOff x="-17918975" y="2435725"/>
            <a:chExt cx="304825" cy="304050"/>
          </a:xfrm>
        </p:grpSpPr>
        <p:sp>
          <p:nvSpPr>
            <p:cNvPr id="11183" name="Google Shape;11183;p86"/>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6"/>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86"/>
          <p:cNvGrpSpPr/>
          <p:nvPr/>
        </p:nvGrpSpPr>
        <p:grpSpPr>
          <a:xfrm>
            <a:off x="6133365" y="2852729"/>
            <a:ext cx="416361" cy="470228"/>
            <a:chOff x="-17899300" y="2810625"/>
            <a:chExt cx="267825" cy="302475"/>
          </a:xfrm>
        </p:grpSpPr>
        <p:sp>
          <p:nvSpPr>
            <p:cNvPr id="11186" name="Google Shape;11186;p86"/>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6"/>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6"/>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86"/>
          <p:cNvGrpSpPr/>
          <p:nvPr/>
        </p:nvGrpSpPr>
        <p:grpSpPr>
          <a:xfrm>
            <a:off x="2039218" y="3461166"/>
            <a:ext cx="472676" cy="442089"/>
            <a:chOff x="-16066500" y="2060800"/>
            <a:chExt cx="304050" cy="284375"/>
          </a:xfrm>
        </p:grpSpPr>
        <p:sp>
          <p:nvSpPr>
            <p:cNvPr id="11190" name="Google Shape;11190;p86"/>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6"/>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6"/>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6"/>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6"/>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5" name="Google Shape;11195;p86"/>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6"/>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6"/>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8" name="Google Shape;11198;p86"/>
          <p:cNvGrpSpPr/>
          <p:nvPr/>
        </p:nvGrpSpPr>
        <p:grpSpPr>
          <a:xfrm>
            <a:off x="7923925" y="2297751"/>
            <a:ext cx="368362" cy="419314"/>
            <a:chOff x="4995050" y="3245650"/>
            <a:chExt cx="236950" cy="269725"/>
          </a:xfrm>
        </p:grpSpPr>
        <p:sp>
          <p:nvSpPr>
            <p:cNvPr id="11199" name="Google Shape;11199;p86"/>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6"/>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6"/>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2" name="Google Shape;11202;p86"/>
            <p:cNvGrpSpPr/>
            <p:nvPr/>
          </p:nvGrpSpPr>
          <p:grpSpPr>
            <a:xfrm>
              <a:off x="4995050" y="3245650"/>
              <a:ext cx="236950" cy="269725"/>
              <a:chOff x="4995050" y="3245650"/>
              <a:chExt cx="236950" cy="269725"/>
            </a:xfrm>
          </p:grpSpPr>
          <p:sp>
            <p:nvSpPr>
              <p:cNvPr id="11203" name="Google Shape;11203;p86"/>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6"/>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05" name="Google Shape;11205;p86"/>
          <p:cNvGrpSpPr/>
          <p:nvPr/>
        </p:nvGrpSpPr>
        <p:grpSpPr>
          <a:xfrm>
            <a:off x="5523718" y="1689744"/>
            <a:ext cx="483749" cy="481292"/>
            <a:chOff x="4724650" y="2885700"/>
            <a:chExt cx="270750" cy="269375"/>
          </a:xfrm>
        </p:grpSpPr>
        <p:sp>
          <p:nvSpPr>
            <p:cNvPr id="11206" name="Google Shape;11206;p86"/>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6"/>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6"/>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6"/>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6"/>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6"/>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6"/>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86"/>
          <p:cNvGrpSpPr/>
          <p:nvPr/>
        </p:nvGrpSpPr>
        <p:grpSpPr>
          <a:xfrm>
            <a:off x="4390823" y="1683870"/>
            <a:ext cx="389425" cy="467822"/>
            <a:chOff x="4459350" y="2882125"/>
            <a:chExt cx="228375" cy="274350"/>
          </a:xfrm>
        </p:grpSpPr>
        <p:sp>
          <p:nvSpPr>
            <p:cNvPr id="11214" name="Google Shape;11214;p86"/>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6"/>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6"/>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6"/>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6"/>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219" name="Google Shape;11219;p86"/>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220" name="Google Shape;11220;p86"/>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24" name="Shape 11224"/>
        <p:cNvGrpSpPr/>
        <p:nvPr/>
      </p:nvGrpSpPr>
      <p:grpSpPr>
        <a:xfrm>
          <a:off x="0" y="0"/>
          <a:ext cx="0" cy="0"/>
          <a:chOff x="0" y="0"/>
          <a:chExt cx="0" cy="0"/>
        </a:xfrm>
      </p:grpSpPr>
      <p:sp>
        <p:nvSpPr>
          <p:cNvPr id="11225" name="Google Shape;11225;p87"/>
          <p:cNvSpPr txBox="1"/>
          <p:nvPr>
            <p:ph idx="4294967295" type="title"/>
          </p:nvPr>
        </p:nvSpPr>
        <p:spPr>
          <a:xfrm>
            <a:off x="1048350" y="71965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226" name="Google Shape;11226;p87"/>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7" name="Google Shape;11227;p87"/>
          <p:cNvGrpSpPr/>
          <p:nvPr/>
        </p:nvGrpSpPr>
        <p:grpSpPr>
          <a:xfrm>
            <a:off x="847082" y="2140412"/>
            <a:ext cx="426462" cy="420796"/>
            <a:chOff x="-6713450" y="2397900"/>
            <a:chExt cx="295375" cy="291450"/>
          </a:xfrm>
        </p:grpSpPr>
        <p:sp>
          <p:nvSpPr>
            <p:cNvPr id="11228" name="Google Shape;11228;p87"/>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7"/>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0" name="Google Shape;11230;p87"/>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1" name="Google Shape;11231;p87"/>
          <p:cNvGrpSpPr/>
          <p:nvPr/>
        </p:nvGrpSpPr>
        <p:grpSpPr>
          <a:xfrm>
            <a:off x="3551844" y="1631401"/>
            <a:ext cx="423069" cy="420507"/>
            <a:chOff x="-4932650" y="2046625"/>
            <a:chExt cx="293025" cy="291250"/>
          </a:xfrm>
        </p:grpSpPr>
        <p:sp>
          <p:nvSpPr>
            <p:cNvPr id="11232" name="Google Shape;11232;p87"/>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7"/>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4" name="Google Shape;11234;p87"/>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5" name="Google Shape;11235;p87"/>
          <p:cNvGrpSpPr/>
          <p:nvPr/>
        </p:nvGrpSpPr>
        <p:grpSpPr>
          <a:xfrm>
            <a:off x="3563775" y="2660957"/>
            <a:ext cx="423069" cy="420796"/>
            <a:chOff x="-4931075" y="2765725"/>
            <a:chExt cx="293025" cy="291450"/>
          </a:xfrm>
        </p:grpSpPr>
        <p:sp>
          <p:nvSpPr>
            <p:cNvPr id="11236" name="Google Shape;11236;p87"/>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7"/>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87"/>
          <p:cNvGrpSpPr/>
          <p:nvPr/>
        </p:nvGrpSpPr>
        <p:grpSpPr>
          <a:xfrm>
            <a:off x="6269343" y="1656289"/>
            <a:ext cx="420796" cy="370732"/>
            <a:chOff x="-3137650" y="2067900"/>
            <a:chExt cx="291450" cy="256775"/>
          </a:xfrm>
        </p:grpSpPr>
        <p:sp>
          <p:nvSpPr>
            <p:cNvPr id="11239" name="Google Shape;11239;p87"/>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7"/>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7"/>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2" name="Google Shape;11242;p87"/>
          <p:cNvGrpSpPr/>
          <p:nvPr/>
        </p:nvGrpSpPr>
        <p:grpSpPr>
          <a:xfrm>
            <a:off x="6269343" y="2139926"/>
            <a:ext cx="420796" cy="421770"/>
            <a:chOff x="-3137650" y="2408950"/>
            <a:chExt cx="291450" cy="292125"/>
          </a:xfrm>
        </p:grpSpPr>
        <p:sp>
          <p:nvSpPr>
            <p:cNvPr id="11243" name="Google Shape;11243;p87"/>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7"/>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7"/>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7"/>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7"/>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87"/>
          <p:cNvGrpSpPr/>
          <p:nvPr/>
        </p:nvGrpSpPr>
        <p:grpSpPr>
          <a:xfrm>
            <a:off x="6281274" y="2685412"/>
            <a:ext cx="420796" cy="371887"/>
            <a:chOff x="-3137650" y="2787000"/>
            <a:chExt cx="291450" cy="257575"/>
          </a:xfrm>
        </p:grpSpPr>
        <p:sp>
          <p:nvSpPr>
            <p:cNvPr id="11249" name="Google Shape;11249;p87"/>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7"/>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7"/>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7"/>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7"/>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7"/>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7"/>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7"/>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7" name="Google Shape;11257;p87"/>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7"/>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7"/>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0" name="Google Shape;11260;p87"/>
          <p:cNvGrpSpPr/>
          <p:nvPr/>
        </p:nvGrpSpPr>
        <p:grpSpPr>
          <a:xfrm>
            <a:off x="1399451" y="2660397"/>
            <a:ext cx="421914" cy="421914"/>
            <a:chOff x="-6354300" y="2757075"/>
            <a:chExt cx="292225" cy="292225"/>
          </a:xfrm>
        </p:grpSpPr>
        <p:sp>
          <p:nvSpPr>
            <p:cNvPr id="11261" name="Google Shape;11261;p87"/>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7"/>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7"/>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7"/>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87"/>
          <p:cNvGrpSpPr/>
          <p:nvPr/>
        </p:nvGrpSpPr>
        <p:grpSpPr>
          <a:xfrm>
            <a:off x="4093454" y="1629560"/>
            <a:ext cx="424188" cy="424188"/>
            <a:chOff x="-4573475" y="2045850"/>
            <a:chExt cx="293800" cy="293800"/>
          </a:xfrm>
        </p:grpSpPr>
        <p:sp>
          <p:nvSpPr>
            <p:cNvPr id="11266" name="Google Shape;11266;p87"/>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7"/>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87"/>
          <p:cNvGrpSpPr/>
          <p:nvPr/>
        </p:nvGrpSpPr>
        <p:grpSpPr>
          <a:xfrm>
            <a:off x="4092877" y="2138699"/>
            <a:ext cx="425343" cy="424225"/>
            <a:chOff x="-4570325" y="2405775"/>
            <a:chExt cx="294600" cy="293825"/>
          </a:xfrm>
        </p:grpSpPr>
        <p:sp>
          <p:nvSpPr>
            <p:cNvPr id="11269" name="Google Shape;11269;p87"/>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7"/>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87"/>
          <p:cNvGrpSpPr/>
          <p:nvPr/>
        </p:nvGrpSpPr>
        <p:grpSpPr>
          <a:xfrm>
            <a:off x="4105945" y="2659838"/>
            <a:ext cx="423069" cy="423033"/>
            <a:chOff x="-4572700" y="2764950"/>
            <a:chExt cx="293025" cy="293000"/>
          </a:xfrm>
        </p:grpSpPr>
        <p:sp>
          <p:nvSpPr>
            <p:cNvPr id="11272" name="Google Shape;11272;p87"/>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7"/>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7"/>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7"/>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7"/>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7" name="Google Shape;11277;p87"/>
          <p:cNvGrpSpPr/>
          <p:nvPr/>
        </p:nvGrpSpPr>
        <p:grpSpPr>
          <a:xfrm>
            <a:off x="6824707" y="1631239"/>
            <a:ext cx="414840" cy="420832"/>
            <a:chOff x="-2777700" y="2049775"/>
            <a:chExt cx="287325" cy="291475"/>
          </a:xfrm>
        </p:grpSpPr>
        <p:sp>
          <p:nvSpPr>
            <p:cNvPr id="11278" name="Google Shape;11278;p87"/>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7"/>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7"/>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87"/>
          <p:cNvGrpSpPr/>
          <p:nvPr/>
        </p:nvGrpSpPr>
        <p:grpSpPr>
          <a:xfrm>
            <a:off x="6821170" y="2140431"/>
            <a:ext cx="421914" cy="420759"/>
            <a:chOff x="-2571737" y="2403625"/>
            <a:chExt cx="292225" cy="291425"/>
          </a:xfrm>
        </p:grpSpPr>
        <p:sp>
          <p:nvSpPr>
            <p:cNvPr id="11282" name="Google Shape;11282;p87"/>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7"/>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7"/>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7"/>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7"/>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7"/>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7"/>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9" name="Google Shape;11289;p87"/>
          <p:cNvGrpSpPr/>
          <p:nvPr/>
        </p:nvGrpSpPr>
        <p:grpSpPr>
          <a:xfrm>
            <a:off x="6821170" y="2661534"/>
            <a:ext cx="421914" cy="419640"/>
            <a:chOff x="-2571737" y="2764550"/>
            <a:chExt cx="292225" cy="290650"/>
          </a:xfrm>
        </p:grpSpPr>
        <p:sp>
          <p:nvSpPr>
            <p:cNvPr id="11290" name="Google Shape;11290;p87"/>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7"/>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7"/>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87"/>
          <p:cNvGrpSpPr/>
          <p:nvPr/>
        </p:nvGrpSpPr>
        <p:grpSpPr>
          <a:xfrm>
            <a:off x="3020671" y="3230538"/>
            <a:ext cx="421914" cy="423864"/>
            <a:chOff x="-1333975" y="2365850"/>
            <a:chExt cx="292225" cy="293575"/>
          </a:xfrm>
        </p:grpSpPr>
        <p:sp>
          <p:nvSpPr>
            <p:cNvPr id="11294" name="Google Shape;11294;p87"/>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7"/>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7"/>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7"/>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7"/>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7"/>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7"/>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7"/>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2" name="Google Shape;11302;p87"/>
          <p:cNvGrpSpPr/>
          <p:nvPr/>
        </p:nvGrpSpPr>
        <p:grpSpPr>
          <a:xfrm>
            <a:off x="1954146" y="2660397"/>
            <a:ext cx="398020" cy="421914"/>
            <a:chOff x="-5995925" y="2757850"/>
            <a:chExt cx="275675" cy="292225"/>
          </a:xfrm>
        </p:grpSpPr>
        <p:sp>
          <p:nvSpPr>
            <p:cNvPr id="11303" name="Google Shape;11303;p87"/>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7"/>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7"/>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7"/>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7"/>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7"/>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7"/>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7"/>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7"/>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2" name="Google Shape;11312;p87"/>
          <p:cNvGrpSpPr/>
          <p:nvPr/>
        </p:nvGrpSpPr>
        <p:grpSpPr>
          <a:xfrm>
            <a:off x="4634433" y="1631816"/>
            <a:ext cx="421951" cy="419677"/>
            <a:chOff x="-4211975" y="2046625"/>
            <a:chExt cx="292250" cy="290675"/>
          </a:xfrm>
        </p:grpSpPr>
        <p:sp>
          <p:nvSpPr>
            <p:cNvPr id="11313" name="Google Shape;11313;p87"/>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7"/>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5" name="Google Shape;11315;p87"/>
          <p:cNvGrpSpPr/>
          <p:nvPr/>
        </p:nvGrpSpPr>
        <p:grpSpPr>
          <a:xfrm>
            <a:off x="4684479" y="2138699"/>
            <a:ext cx="321859" cy="424225"/>
            <a:chOff x="-4178875" y="2405775"/>
            <a:chExt cx="222925" cy="293825"/>
          </a:xfrm>
        </p:grpSpPr>
        <p:sp>
          <p:nvSpPr>
            <p:cNvPr id="11316" name="Google Shape;11316;p87"/>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7"/>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7"/>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87"/>
          <p:cNvGrpSpPr/>
          <p:nvPr/>
        </p:nvGrpSpPr>
        <p:grpSpPr>
          <a:xfrm>
            <a:off x="4646942" y="2673483"/>
            <a:ext cx="420796" cy="395746"/>
            <a:chOff x="-4211975" y="2783850"/>
            <a:chExt cx="291450" cy="274100"/>
          </a:xfrm>
        </p:grpSpPr>
        <p:sp>
          <p:nvSpPr>
            <p:cNvPr id="11320" name="Google Shape;11320;p87"/>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7"/>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7"/>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3" name="Google Shape;11323;p87"/>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4" name="Google Shape;11324;p87"/>
          <p:cNvGrpSpPr/>
          <p:nvPr/>
        </p:nvGrpSpPr>
        <p:grpSpPr>
          <a:xfrm>
            <a:off x="7351871" y="2140413"/>
            <a:ext cx="420796" cy="420796"/>
            <a:chOff x="-2419325" y="2408150"/>
            <a:chExt cx="291450" cy="291450"/>
          </a:xfrm>
        </p:grpSpPr>
        <p:sp>
          <p:nvSpPr>
            <p:cNvPr id="11325" name="Google Shape;11325;p87"/>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7"/>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7"/>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7"/>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7"/>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7"/>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7"/>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2" name="Google Shape;11332;p87"/>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3" name="Google Shape;11333;p87"/>
          <p:cNvGrpSpPr/>
          <p:nvPr/>
        </p:nvGrpSpPr>
        <p:grpSpPr>
          <a:xfrm>
            <a:off x="4673396" y="3231514"/>
            <a:ext cx="420796" cy="421914"/>
            <a:chOff x="-1333200" y="2770450"/>
            <a:chExt cx="291450" cy="292225"/>
          </a:xfrm>
        </p:grpSpPr>
        <p:sp>
          <p:nvSpPr>
            <p:cNvPr id="11334" name="Google Shape;11334;p87"/>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7"/>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6" name="Google Shape;11336;p87"/>
          <p:cNvGrpSpPr/>
          <p:nvPr/>
        </p:nvGrpSpPr>
        <p:grpSpPr>
          <a:xfrm>
            <a:off x="2470009" y="1631256"/>
            <a:ext cx="423069" cy="420796"/>
            <a:chOff x="-5635200" y="2037975"/>
            <a:chExt cx="293025" cy="291450"/>
          </a:xfrm>
        </p:grpSpPr>
        <p:sp>
          <p:nvSpPr>
            <p:cNvPr id="11337" name="Google Shape;11337;p87"/>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7"/>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87"/>
          <p:cNvGrpSpPr/>
          <p:nvPr/>
        </p:nvGrpSpPr>
        <p:grpSpPr>
          <a:xfrm>
            <a:off x="2468295" y="2140412"/>
            <a:ext cx="426499" cy="420796"/>
            <a:chOff x="-5637575" y="2397900"/>
            <a:chExt cx="295400" cy="291450"/>
          </a:xfrm>
        </p:grpSpPr>
        <p:sp>
          <p:nvSpPr>
            <p:cNvPr id="11340" name="Google Shape;11340;p87"/>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7"/>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7"/>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7"/>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87"/>
          <p:cNvGrpSpPr/>
          <p:nvPr/>
        </p:nvGrpSpPr>
        <p:grpSpPr>
          <a:xfrm>
            <a:off x="2481958" y="2660397"/>
            <a:ext cx="423033" cy="421914"/>
            <a:chOff x="-5635975" y="2757075"/>
            <a:chExt cx="293000" cy="292225"/>
          </a:xfrm>
        </p:grpSpPr>
        <p:sp>
          <p:nvSpPr>
            <p:cNvPr id="11345" name="Google Shape;11345;p87"/>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7"/>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87"/>
          <p:cNvGrpSpPr/>
          <p:nvPr/>
        </p:nvGrpSpPr>
        <p:grpSpPr>
          <a:xfrm>
            <a:off x="5165893" y="1631256"/>
            <a:ext cx="423069" cy="420796"/>
            <a:chOff x="-3854375" y="2046625"/>
            <a:chExt cx="293025" cy="291450"/>
          </a:xfrm>
        </p:grpSpPr>
        <p:sp>
          <p:nvSpPr>
            <p:cNvPr id="11348" name="Google Shape;11348;p87"/>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7"/>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87"/>
          <p:cNvGrpSpPr/>
          <p:nvPr/>
        </p:nvGrpSpPr>
        <p:grpSpPr>
          <a:xfrm>
            <a:off x="5164756" y="2138717"/>
            <a:ext cx="425343" cy="424188"/>
            <a:chOff x="-3854375" y="2405000"/>
            <a:chExt cx="294600" cy="293800"/>
          </a:xfrm>
        </p:grpSpPr>
        <p:sp>
          <p:nvSpPr>
            <p:cNvPr id="11351" name="Google Shape;11351;p87"/>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7"/>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87"/>
          <p:cNvGrpSpPr/>
          <p:nvPr/>
        </p:nvGrpSpPr>
        <p:grpSpPr>
          <a:xfrm>
            <a:off x="5178961" y="2659838"/>
            <a:ext cx="420796" cy="423033"/>
            <a:chOff x="-3852025" y="2764950"/>
            <a:chExt cx="291450" cy="293000"/>
          </a:xfrm>
        </p:grpSpPr>
        <p:sp>
          <p:nvSpPr>
            <p:cNvPr id="11354" name="Google Shape;11354;p87"/>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7"/>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6" name="Google Shape;11356;p87"/>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7"/>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8" name="Google Shape;11358;p87"/>
          <p:cNvGrpSpPr/>
          <p:nvPr/>
        </p:nvGrpSpPr>
        <p:grpSpPr>
          <a:xfrm>
            <a:off x="7901550" y="2660398"/>
            <a:ext cx="420796" cy="421914"/>
            <a:chOff x="-2060175" y="2768875"/>
            <a:chExt cx="291450" cy="292225"/>
          </a:xfrm>
        </p:grpSpPr>
        <p:sp>
          <p:nvSpPr>
            <p:cNvPr id="11359" name="Google Shape;11359;p87"/>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7"/>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87"/>
          <p:cNvGrpSpPr/>
          <p:nvPr/>
        </p:nvGrpSpPr>
        <p:grpSpPr>
          <a:xfrm>
            <a:off x="1915160" y="3232071"/>
            <a:ext cx="421914" cy="420796"/>
            <a:chOff x="-937025" y="2064750"/>
            <a:chExt cx="292225" cy="291450"/>
          </a:xfrm>
        </p:grpSpPr>
        <p:sp>
          <p:nvSpPr>
            <p:cNvPr id="11362" name="Google Shape;11362;p87"/>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7"/>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7"/>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87"/>
          <p:cNvGrpSpPr/>
          <p:nvPr/>
        </p:nvGrpSpPr>
        <p:grpSpPr>
          <a:xfrm>
            <a:off x="3018323" y="1630697"/>
            <a:ext cx="421951" cy="421914"/>
            <a:chOff x="-5276050" y="2037975"/>
            <a:chExt cx="292250" cy="292225"/>
          </a:xfrm>
        </p:grpSpPr>
        <p:sp>
          <p:nvSpPr>
            <p:cNvPr id="11366" name="Google Shape;11366;p87"/>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7"/>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7"/>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9" name="Google Shape;11369;p87"/>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7"/>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1" name="Google Shape;11371;p87"/>
          <p:cNvGrpSpPr/>
          <p:nvPr/>
        </p:nvGrpSpPr>
        <p:grpSpPr>
          <a:xfrm>
            <a:off x="5777136" y="1631256"/>
            <a:ext cx="324133" cy="420796"/>
            <a:chOff x="-3462150" y="2046625"/>
            <a:chExt cx="224500" cy="291450"/>
          </a:xfrm>
        </p:grpSpPr>
        <p:sp>
          <p:nvSpPr>
            <p:cNvPr id="11372" name="Google Shape;11372;p87"/>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7"/>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7"/>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7"/>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7"/>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7"/>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7"/>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87"/>
          <p:cNvGrpSpPr/>
          <p:nvPr/>
        </p:nvGrpSpPr>
        <p:grpSpPr>
          <a:xfrm>
            <a:off x="5752700" y="2139276"/>
            <a:ext cx="373006" cy="423069"/>
            <a:chOff x="-3478675" y="2405775"/>
            <a:chExt cx="258350" cy="293025"/>
          </a:xfrm>
        </p:grpSpPr>
        <p:sp>
          <p:nvSpPr>
            <p:cNvPr id="11380" name="Google Shape;11380;p87"/>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7"/>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7"/>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7"/>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87"/>
          <p:cNvGrpSpPr/>
          <p:nvPr/>
        </p:nvGrpSpPr>
        <p:grpSpPr>
          <a:xfrm>
            <a:off x="5815218" y="2660398"/>
            <a:ext cx="271831" cy="421914"/>
            <a:chOff x="-3443250" y="2765725"/>
            <a:chExt cx="188275" cy="292225"/>
          </a:xfrm>
        </p:grpSpPr>
        <p:sp>
          <p:nvSpPr>
            <p:cNvPr id="11385" name="Google Shape;11385;p87"/>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7"/>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7"/>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7"/>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87"/>
          <p:cNvGrpSpPr/>
          <p:nvPr/>
        </p:nvGrpSpPr>
        <p:grpSpPr>
          <a:xfrm>
            <a:off x="844114" y="3230934"/>
            <a:ext cx="371887" cy="423069"/>
            <a:chOff x="-1684475" y="2049000"/>
            <a:chExt cx="257575" cy="293025"/>
          </a:xfrm>
        </p:grpSpPr>
        <p:sp>
          <p:nvSpPr>
            <p:cNvPr id="11390" name="Google Shape;11390;p87"/>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7"/>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7"/>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7"/>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4" name="Google Shape;11394;p87"/>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5" name="Google Shape;11395;p87"/>
          <p:cNvGrpSpPr/>
          <p:nvPr/>
        </p:nvGrpSpPr>
        <p:grpSpPr>
          <a:xfrm>
            <a:off x="4134007" y="3231514"/>
            <a:ext cx="420796" cy="421914"/>
            <a:chOff x="-1700225" y="2768875"/>
            <a:chExt cx="291450" cy="292225"/>
          </a:xfrm>
        </p:grpSpPr>
        <p:sp>
          <p:nvSpPr>
            <p:cNvPr id="11396" name="Google Shape;11396;p87"/>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7"/>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7"/>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7"/>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7"/>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7"/>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2" name="Google Shape;11402;p87"/>
          <p:cNvGrpSpPr/>
          <p:nvPr/>
        </p:nvGrpSpPr>
        <p:grpSpPr>
          <a:xfrm>
            <a:off x="3602355" y="3230935"/>
            <a:ext cx="371887" cy="423069"/>
            <a:chOff x="-919700" y="2420750"/>
            <a:chExt cx="257575" cy="293025"/>
          </a:xfrm>
        </p:grpSpPr>
        <p:sp>
          <p:nvSpPr>
            <p:cNvPr id="11403" name="Google Shape;11403;p87"/>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7"/>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7"/>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6" name="Google Shape;11406;p87"/>
          <p:cNvGrpSpPr/>
          <p:nvPr/>
        </p:nvGrpSpPr>
        <p:grpSpPr>
          <a:xfrm>
            <a:off x="1937547" y="1645950"/>
            <a:ext cx="409531" cy="410617"/>
            <a:chOff x="6679825" y="2693700"/>
            <a:chExt cx="257875" cy="258575"/>
          </a:xfrm>
        </p:grpSpPr>
        <p:sp>
          <p:nvSpPr>
            <p:cNvPr id="11407" name="Google Shape;11407;p87"/>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7"/>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87"/>
          <p:cNvGrpSpPr/>
          <p:nvPr/>
        </p:nvGrpSpPr>
        <p:grpSpPr>
          <a:xfrm>
            <a:off x="1927121" y="2142110"/>
            <a:ext cx="420531" cy="417262"/>
            <a:chOff x="6790450" y="3119050"/>
            <a:chExt cx="262750" cy="260675"/>
          </a:xfrm>
        </p:grpSpPr>
        <p:sp>
          <p:nvSpPr>
            <p:cNvPr id="11410" name="Google Shape;11410;p87"/>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7"/>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2" name="Google Shape;11412;p87"/>
          <p:cNvGrpSpPr/>
          <p:nvPr/>
        </p:nvGrpSpPr>
        <p:grpSpPr>
          <a:xfrm>
            <a:off x="6554233" y="3755436"/>
            <a:ext cx="358093" cy="407391"/>
            <a:chOff x="7660859" y="2571753"/>
            <a:chExt cx="366561" cy="417024"/>
          </a:xfrm>
        </p:grpSpPr>
        <p:sp>
          <p:nvSpPr>
            <p:cNvPr id="11413" name="Google Shape;11413;p87"/>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7"/>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7"/>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87"/>
          <p:cNvGrpSpPr/>
          <p:nvPr/>
        </p:nvGrpSpPr>
        <p:grpSpPr>
          <a:xfrm>
            <a:off x="4088914" y="3755436"/>
            <a:ext cx="407391" cy="407391"/>
            <a:chOff x="5566722" y="2571753"/>
            <a:chExt cx="417024" cy="417024"/>
          </a:xfrm>
        </p:grpSpPr>
        <p:sp>
          <p:nvSpPr>
            <p:cNvPr id="11417" name="Google Shape;11417;p87"/>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7"/>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87"/>
          <p:cNvGrpSpPr/>
          <p:nvPr/>
        </p:nvGrpSpPr>
        <p:grpSpPr>
          <a:xfrm>
            <a:off x="4705247" y="3857692"/>
            <a:ext cx="407381" cy="202880"/>
            <a:chOff x="6090251" y="2676413"/>
            <a:chExt cx="417014" cy="207677"/>
          </a:xfrm>
        </p:grpSpPr>
        <p:sp>
          <p:nvSpPr>
            <p:cNvPr id="11420" name="Google Shape;11420;p87"/>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7"/>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7"/>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7"/>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87"/>
          <p:cNvGrpSpPr/>
          <p:nvPr/>
        </p:nvGrpSpPr>
        <p:grpSpPr>
          <a:xfrm>
            <a:off x="5937901" y="3755436"/>
            <a:ext cx="407391" cy="407391"/>
            <a:chOff x="7137330" y="2571753"/>
            <a:chExt cx="417024" cy="417024"/>
          </a:xfrm>
        </p:grpSpPr>
        <p:sp>
          <p:nvSpPr>
            <p:cNvPr id="11425" name="Google Shape;11425;p87"/>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7"/>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7"/>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87"/>
          <p:cNvGrpSpPr/>
          <p:nvPr/>
        </p:nvGrpSpPr>
        <p:grpSpPr>
          <a:xfrm>
            <a:off x="5321569" y="3755436"/>
            <a:ext cx="407391" cy="407391"/>
            <a:chOff x="6613801" y="2571753"/>
            <a:chExt cx="417024" cy="417024"/>
          </a:xfrm>
        </p:grpSpPr>
        <p:sp>
          <p:nvSpPr>
            <p:cNvPr id="11429" name="Google Shape;11429;p87"/>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7"/>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7"/>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7"/>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7"/>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87"/>
          <p:cNvGrpSpPr/>
          <p:nvPr/>
        </p:nvGrpSpPr>
        <p:grpSpPr>
          <a:xfrm>
            <a:off x="7908242" y="3238780"/>
            <a:ext cx="407411" cy="407411"/>
            <a:chOff x="2964567" y="2571753"/>
            <a:chExt cx="417045" cy="417045"/>
          </a:xfrm>
        </p:grpSpPr>
        <p:sp>
          <p:nvSpPr>
            <p:cNvPr id="11435" name="Google Shape;11435;p87"/>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7"/>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87"/>
          <p:cNvGrpSpPr/>
          <p:nvPr/>
        </p:nvGrpSpPr>
        <p:grpSpPr>
          <a:xfrm>
            <a:off x="1623565" y="3815897"/>
            <a:ext cx="407391" cy="286470"/>
            <a:chOff x="3476576" y="2633631"/>
            <a:chExt cx="417024" cy="293244"/>
          </a:xfrm>
        </p:grpSpPr>
        <p:sp>
          <p:nvSpPr>
            <p:cNvPr id="11438" name="Google Shape;11438;p87"/>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7"/>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87"/>
          <p:cNvGrpSpPr/>
          <p:nvPr/>
        </p:nvGrpSpPr>
        <p:grpSpPr>
          <a:xfrm>
            <a:off x="2239897" y="3755508"/>
            <a:ext cx="407411" cy="407248"/>
            <a:chOff x="3988564" y="2571836"/>
            <a:chExt cx="417045" cy="416878"/>
          </a:xfrm>
        </p:grpSpPr>
        <p:sp>
          <p:nvSpPr>
            <p:cNvPr id="11441" name="Google Shape;11441;p87"/>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7"/>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87"/>
          <p:cNvGrpSpPr/>
          <p:nvPr/>
        </p:nvGrpSpPr>
        <p:grpSpPr>
          <a:xfrm>
            <a:off x="2856250" y="3755436"/>
            <a:ext cx="407391" cy="407391"/>
            <a:chOff x="4500573" y="2571753"/>
            <a:chExt cx="417024" cy="417024"/>
          </a:xfrm>
        </p:grpSpPr>
        <p:sp>
          <p:nvSpPr>
            <p:cNvPr id="11444" name="Google Shape;11444;p87"/>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7"/>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87"/>
          <p:cNvGrpSpPr/>
          <p:nvPr/>
        </p:nvGrpSpPr>
        <p:grpSpPr>
          <a:xfrm>
            <a:off x="3472582" y="3755436"/>
            <a:ext cx="407391" cy="407391"/>
            <a:chOff x="5012603" y="2571753"/>
            <a:chExt cx="417024" cy="417024"/>
          </a:xfrm>
        </p:grpSpPr>
        <p:sp>
          <p:nvSpPr>
            <p:cNvPr id="11447" name="Google Shape;11447;p87"/>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7"/>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9" name="Google Shape;11449;p87"/>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0" name="Google Shape;11450;p87"/>
          <p:cNvGrpSpPr/>
          <p:nvPr/>
        </p:nvGrpSpPr>
        <p:grpSpPr>
          <a:xfrm>
            <a:off x="5733329" y="3238790"/>
            <a:ext cx="407432" cy="407391"/>
            <a:chOff x="812101" y="2571761"/>
            <a:chExt cx="417066" cy="417024"/>
          </a:xfrm>
        </p:grpSpPr>
        <p:sp>
          <p:nvSpPr>
            <p:cNvPr id="11451" name="Google Shape;11451;p8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87"/>
          <p:cNvGrpSpPr/>
          <p:nvPr/>
        </p:nvGrpSpPr>
        <p:grpSpPr>
          <a:xfrm>
            <a:off x="6253923" y="3238790"/>
            <a:ext cx="407391" cy="407391"/>
            <a:chOff x="1323129" y="2571761"/>
            <a:chExt cx="417024" cy="417024"/>
          </a:xfrm>
        </p:grpSpPr>
        <p:sp>
          <p:nvSpPr>
            <p:cNvPr id="11456" name="Google Shape;11456;p8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0" name="Google Shape;11460;p87"/>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1" name="Google Shape;11461;p87"/>
          <p:cNvGrpSpPr/>
          <p:nvPr/>
        </p:nvGrpSpPr>
        <p:grpSpPr>
          <a:xfrm>
            <a:off x="7390398" y="3238843"/>
            <a:ext cx="408023" cy="407411"/>
            <a:chOff x="2344476" y="2571761"/>
            <a:chExt cx="417671" cy="417045"/>
          </a:xfrm>
        </p:grpSpPr>
        <p:sp>
          <p:nvSpPr>
            <p:cNvPr id="11462" name="Google Shape;11462;p87"/>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7"/>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87"/>
          <p:cNvGrpSpPr/>
          <p:nvPr/>
        </p:nvGrpSpPr>
        <p:grpSpPr>
          <a:xfrm>
            <a:off x="7121258" y="3759535"/>
            <a:ext cx="399178" cy="399178"/>
            <a:chOff x="2038375" y="3798025"/>
            <a:chExt cx="841792" cy="841792"/>
          </a:xfrm>
        </p:grpSpPr>
        <p:sp>
          <p:nvSpPr>
            <p:cNvPr id="11465" name="Google Shape;11465;p87"/>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7"/>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70" name="Shape 11470"/>
        <p:cNvGrpSpPr/>
        <p:nvPr/>
      </p:nvGrpSpPr>
      <p:grpSpPr>
        <a:xfrm>
          <a:off x="0" y="0"/>
          <a:ext cx="0" cy="0"/>
          <a:chOff x="0" y="0"/>
          <a:chExt cx="0" cy="0"/>
        </a:xfrm>
      </p:grpSpPr>
      <p:pic>
        <p:nvPicPr>
          <p:cNvPr id="11471" name="Google Shape;11471;p8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38"/>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PACKAGING BACKGROUND</a:t>
            </a:r>
            <a:endParaRPr/>
          </a:p>
        </p:txBody>
      </p:sp>
      <p:sp>
        <p:nvSpPr>
          <p:cNvPr id="444" name="Google Shape;444;p38"/>
          <p:cNvSpPr txBox="1"/>
          <p:nvPr>
            <p:ph idx="1" type="body"/>
          </p:nvPr>
        </p:nvSpPr>
        <p:spPr>
          <a:xfrm>
            <a:off x="713225" y="1109525"/>
            <a:ext cx="2496300" cy="334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445" name="Google Shape;445;p38"/>
          <p:cNvSpPr txBox="1"/>
          <p:nvPr>
            <p:ph idx="2" type="body"/>
          </p:nvPr>
        </p:nvSpPr>
        <p:spPr>
          <a:xfrm>
            <a:off x="3323827" y="1109525"/>
            <a:ext cx="2496300" cy="334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446" name="Google Shape;446;p38"/>
          <p:cNvSpPr txBox="1"/>
          <p:nvPr>
            <p:ph idx="3" type="body"/>
          </p:nvPr>
        </p:nvSpPr>
        <p:spPr>
          <a:xfrm>
            <a:off x="5934429" y="1109525"/>
            <a:ext cx="2496300" cy="334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We've already mentioned that Mercury is the smallest planet in the Solar System, but conversely, its core has the same size as Earth's! What's more, since Mercury's core contains so much iron—more than any other planet in the Solar System—that explains why Mercury is very heavy, and why it rotates so slowly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39"/>
          <p:cNvSpPr txBox="1"/>
          <p:nvPr>
            <p:ph idx="1" type="body"/>
          </p:nvPr>
        </p:nvSpPr>
        <p:spPr>
          <a:xfrm>
            <a:off x="4633875" y="2112000"/>
            <a:ext cx="3797100" cy="20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t>Do you kn</a:t>
            </a:r>
            <a:r>
              <a:rPr lang="en"/>
              <a:t>ow what helps you make your point clear? Lists like this one:</a:t>
            </a:r>
            <a:endParaRPr/>
          </a:p>
          <a:p>
            <a:pPr indent="-215900" lvl="0" marL="241300" rtl="0" algn="l">
              <a:spcBef>
                <a:spcPts val="1600"/>
              </a:spcBef>
              <a:spcAft>
                <a:spcPts val="0"/>
              </a:spcAft>
              <a:buSzPts val="1400"/>
              <a:buChar char="●"/>
            </a:pPr>
            <a:r>
              <a:rPr lang="en"/>
              <a:t>They’re sim</a:t>
            </a:r>
            <a:r>
              <a:rPr lang="en"/>
              <a:t>ple </a:t>
            </a:r>
            <a:endParaRPr/>
          </a:p>
          <a:p>
            <a:pPr indent="-215900" lvl="0" marL="241300" rtl="0" algn="l">
              <a:spcBef>
                <a:spcPts val="0"/>
              </a:spcBef>
              <a:spcAft>
                <a:spcPts val="0"/>
              </a:spcAft>
              <a:buSzPts val="1400"/>
              <a:buChar char="●"/>
            </a:pPr>
            <a:r>
              <a:rPr lang="en"/>
              <a:t>You can organize your ideas clearly</a:t>
            </a:r>
            <a:endParaRPr/>
          </a:p>
          <a:p>
            <a:pPr indent="-215900" lvl="0" marL="241300" rtl="0" algn="l">
              <a:spcBef>
                <a:spcPts val="0"/>
              </a:spcBef>
              <a:spcAft>
                <a:spcPts val="0"/>
              </a:spcAft>
              <a:buSzPts val="1400"/>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a:t>
            </a:r>
            <a:endParaRPr/>
          </a:p>
        </p:txBody>
      </p:sp>
      <p:sp>
        <p:nvSpPr>
          <p:cNvPr id="452" name="Google Shape;452;p39"/>
          <p:cNvSpPr txBox="1"/>
          <p:nvPr>
            <p:ph type="title"/>
          </p:nvPr>
        </p:nvSpPr>
        <p:spPr>
          <a:xfrm>
            <a:off x="4633875" y="987300"/>
            <a:ext cx="3797100" cy="125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YOU WILL LEARN</a:t>
            </a:r>
            <a:endParaRPr/>
          </a:p>
        </p:txBody>
      </p:sp>
      <p:grpSp>
        <p:nvGrpSpPr>
          <p:cNvPr id="453" name="Google Shape;453;p39"/>
          <p:cNvGrpSpPr/>
          <p:nvPr/>
        </p:nvGrpSpPr>
        <p:grpSpPr>
          <a:xfrm>
            <a:off x="849497" y="1306913"/>
            <a:ext cx="2285533" cy="2255197"/>
            <a:chOff x="1540450" y="887750"/>
            <a:chExt cx="1318450" cy="1300950"/>
          </a:xfrm>
        </p:grpSpPr>
        <p:sp>
          <p:nvSpPr>
            <p:cNvPr id="454" name="Google Shape;454;p39"/>
            <p:cNvSpPr/>
            <p:nvPr/>
          </p:nvSpPr>
          <p:spPr>
            <a:xfrm>
              <a:off x="2104175" y="1577400"/>
              <a:ext cx="754725" cy="610475"/>
            </a:xfrm>
            <a:custGeom>
              <a:rect b="b" l="l" r="r" t="t"/>
              <a:pathLst>
                <a:path extrusionOk="0" h="24419" w="30189">
                  <a:moveTo>
                    <a:pt x="11409" y="1"/>
                  </a:moveTo>
                  <a:lnTo>
                    <a:pt x="0" y="2603"/>
                  </a:lnTo>
                  <a:lnTo>
                    <a:pt x="0" y="24351"/>
                  </a:lnTo>
                  <a:lnTo>
                    <a:pt x="6972" y="24351"/>
                  </a:lnTo>
                  <a:lnTo>
                    <a:pt x="7005" y="24418"/>
                  </a:lnTo>
                  <a:lnTo>
                    <a:pt x="30189" y="10908"/>
                  </a:lnTo>
                  <a:lnTo>
                    <a:pt x="11409"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9"/>
            <p:cNvSpPr/>
            <p:nvPr/>
          </p:nvSpPr>
          <p:spPr>
            <a:xfrm>
              <a:off x="1540450" y="1212975"/>
              <a:ext cx="566250" cy="975725"/>
            </a:xfrm>
            <a:custGeom>
              <a:rect b="b" l="l" r="r" t="t"/>
              <a:pathLst>
                <a:path extrusionOk="0" h="39029" w="22650">
                  <a:moveTo>
                    <a:pt x="33" y="1"/>
                  </a:moveTo>
                  <a:lnTo>
                    <a:pt x="0" y="25986"/>
                  </a:lnTo>
                  <a:lnTo>
                    <a:pt x="22549" y="39029"/>
                  </a:lnTo>
                  <a:lnTo>
                    <a:pt x="22650" y="13043"/>
                  </a:lnTo>
                  <a:lnTo>
                    <a:pt x="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9"/>
            <p:cNvSpPr/>
            <p:nvPr/>
          </p:nvSpPr>
          <p:spPr>
            <a:xfrm>
              <a:off x="2104175" y="1212975"/>
              <a:ext cx="569600" cy="975725"/>
            </a:xfrm>
            <a:custGeom>
              <a:rect b="b" l="l" r="r" t="t"/>
              <a:pathLst>
                <a:path extrusionOk="0" h="39029" w="22784">
                  <a:moveTo>
                    <a:pt x="22683" y="1"/>
                  </a:moveTo>
                  <a:lnTo>
                    <a:pt x="101" y="13043"/>
                  </a:lnTo>
                  <a:lnTo>
                    <a:pt x="0" y="39029"/>
                  </a:lnTo>
                  <a:lnTo>
                    <a:pt x="22783" y="25986"/>
                  </a:lnTo>
                  <a:lnTo>
                    <a:pt x="226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9"/>
            <p:cNvSpPr/>
            <p:nvPr/>
          </p:nvSpPr>
          <p:spPr>
            <a:xfrm>
              <a:off x="2104175" y="1212975"/>
              <a:ext cx="569600" cy="975725"/>
            </a:xfrm>
            <a:custGeom>
              <a:rect b="b" l="l" r="r" t="t"/>
              <a:pathLst>
                <a:path extrusionOk="0" h="39029" w="22784">
                  <a:moveTo>
                    <a:pt x="22683" y="1"/>
                  </a:moveTo>
                  <a:lnTo>
                    <a:pt x="0" y="39029"/>
                  </a:lnTo>
                  <a:lnTo>
                    <a:pt x="22783" y="25986"/>
                  </a:lnTo>
                  <a:lnTo>
                    <a:pt x="22683"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9"/>
            <p:cNvSpPr/>
            <p:nvPr/>
          </p:nvSpPr>
          <p:spPr>
            <a:xfrm>
              <a:off x="1666350" y="1792550"/>
              <a:ext cx="87600" cy="150150"/>
            </a:xfrm>
            <a:custGeom>
              <a:rect b="b" l="l" r="r" t="t"/>
              <a:pathLst>
                <a:path extrusionOk="0" h="6006" w="3504">
                  <a:moveTo>
                    <a:pt x="301" y="501"/>
                  </a:moveTo>
                  <a:lnTo>
                    <a:pt x="3170" y="2169"/>
                  </a:lnTo>
                  <a:lnTo>
                    <a:pt x="3170" y="5505"/>
                  </a:lnTo>
                  <a:lnTo>
                    <a:pt x="301" y="3837"/>
                  </a:lnTo>
                  <a:lnTo>
                    <a:pt x="301" y="501"/>
                  </a:lnTo>
                  <a:close/>
                  <a:moveTo>
                    <a:pt x="1" y="1"/>
                  </a:moveTo>
                  <a:lnTo>
                    <a:pt x="1" y="4004"/>
                  </a:lnTo>
                  <a:lnTo>
                    <a:pt x="3503" y="6005"/>
                  </a:lnTo>
                  <a:lnTo>
                    <a:pt x="3503" y="2002"/>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9"/>
            <p:cNvSpPr/>
            <p:nvPr/>
          </p:nvSpPr>
          <p:spPr>
            <a:xfrm>
              <a:off x="1684700" y="1825925"/>
              <a:ext cx="52575" cy="75425"/>
            </a:xfrm>
            <a:custGeom>
              <a:rect b="b" l="l" r="r" t="t"/>
              <a:pathLst>
                <a:path extrusionOk="0" h="3017" w="2103">
                  <a:moveTo>
                    <a:pt x="1" y="0"/>
                  </a:moveTo>
                  <a:cubicBezTo>
                    <a:pt x="1" y="634"/>
                    <a:pt x="401" y="1401"/>
                    <a:pt x="935" y="1735"/>
                  </a:cubicBezTo>
                  <a:lnTo>
                    <a:pt x="935" y="2502"/>
                  </a:lnTo>
                  <a:lnTo>
                    <a:pt x="568" y="2302"/>
                  </a:lnTo>
                  <a:cubicBezTo>
                    <a:pt x="558" y="2281"/>
                    <a:pt x="544" y="2273"/>
                    <a:pt x="530" y="2273"/>
                  </a:cubicBezTo>
                  <a:cubicBezTo>
                    <a:pt x="500" y="2273"/>
                    <a:pt x="468" y="2312"/>
                    <a:pt x="468" y="2335"/>
                  </a:cubicBezTo>
                  <a:cubicBezTo>
                    <a:pt x="468" y="2368"/>
                    <a:pt x="535" y="2402"/>
                    <a:pt x="568" y="2469"/>
                  </a:cubicBezTo>
                  <a:lnTo>
                    <a:pt x="1502" y="3002"/>
                  </a:lnTo>
                  <a:cubicBezTo>
                    <a:pt x="1512" y="3012"/>
                    <a:pt x="1521" y="3016"/>
                    <a:pt x="1530" y="3016"/>
                  </a:cubicBezTo>
                  <a:cubicBezTo>
                    <a:pt x="1552" y="3016"/>
                    <a:pt x="1569" y="2993"/>
                    <a:pt x="1569" y="2969"/>
                  </a:cubicBezTo>
                  <a:cubicBezTo>
                    <a:pt x="1569" y="2902"/>
                    <a:pt x="1535" y="2869"/>
                    <a:pt x="1502" y="2835"/>
                  </a:cubicBezTo>
                  <a:lnTo>
                    <a:pt x="1102" y="2635"/>
                  </a:lnTo>
                  <a:lnTo>
                    <a:pt x="1102" y="1868"/>
                  </a:lnTo>
                  <a:cubicBezTo>
                    <a:pt x="1250" y="1934"/>
                    <a:pt x="1387" y="1966"/>
                    <a:pt x="1508" y="1966"/>
                  </a:cubicBezTo>
                  <a:cubicBezTo>
                    <a:pt x="1876" y="1966"/>
                    <a:pt x="2102" y="1678"/>
                    <a:pt x="2102" y="1201"/>
                  </a:cubicBezTo>
                  <a:lnTo>
                    <a:pt x="1835" y="1034"/>
                  </a:lnTo>
                  <a:lnTo>
                    <a:pt x="1569" y="1535"/>
                  </a:lnTo>
                  <a:lnTo>
                    <a:pt x="1469" y="1668"/>
                  </a:lnTo>
                  <a:lnTo>
                    <a:pt x="1435" y="1468"/>
                  </a:lnTo>
                  <a:lnTo>
                    <a:pt x="1368" y="1201"/>
                  </a:lnTo>
                  <a:lnTo>
                    <a:pt x="1135" y="1668"/>
                  </a:lnTo>
                  <a:lnTo>
                    <a:pt x="1302" y="1034"/>
                  </a:lnTo>
                  <a:lnTo>
                    <a:pt x="1368" y="901"/>
                  </a:lnTo>
                  <a:lnTo>
                    <a:pt x="1402" y="1068"/>
                  </a:lnTo>
                  <a:lnTo>
                    <a:pt x="1469" y="1234"/>
                  </a:lnTo>
                  <a:lnTo>
                    <a:pt x="1569" y="90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9"/>
            <p:cNvSpPr/>
            <p:nvPr/>
          </p:nvSpPr>
          <p:spPr>
            <a:xfrm>
              <a:off x="1810625" y="1905150"/>
              <a:ext cx="20875" cy="45050"/>
            </a:xfrm>
            <a:custGeom>
              <a:rect b="b" l="l" r="r" t="t"/>
              <a:pathLst>
                <a:path extrusionOk="0" h="1802" w="835">
                  <a:moveTo>
                    <a:pt x="401" y="0"/>
                  </a:moveTo>
                  <a:lnTo>
                    <a:pt x="1" y="400"/>
                  </a:lnTo>
                  <a:lnTo>
                    <a:pt x="234" y="534"/>
                  </a:lnTo>
                  <a:lnTo>
                    <a:pt x="234" y="1568"/>
                  </a:lnTo>
                  <a:lnTo>
                    <a:pt x="568" y="1801"/>
                  </a:lnTo>
                  <a:lnTo>
                    <a:pt x="635" y="734"/>
                  </a:lnTo>
                  <a:lnTo>
                    <a:pt x="835" y="867"/>
                  </a:lnTo>
                  <a:lnTo>
                    <a:pt x="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9"/>
            <p:cNvSpPr/>
            <p:nvPr/>
          </p:nvSpPr>
          <p:spPr>
            <a:xfrm>
              <a:off x="1786450" y="1931825"/>
              <a:ext cx="45050" cy="32550"/>
            </a:xfrm>
            <a:custGeom>
              <a:rect b="b" l="l" r="r" t="t"/>
              <a:pathLst>
                <a:path extrusionOk="0" h="1302" w="1802">
                  <a:moveTo>
                    <a:pt x="0" y="0"/>
                  </a:moveTo>
                  <a:lnTo>
                    <a:pt x="0" y="301"/>
                  </a:lnTo>
                  <a:lnTo>
                    <a:pt x="1802" y="1301"/>
                  </a:lnTo>
                  <a:lnTo>
                    <a:pt x="1802" y="106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9"/>
            <p:cNvSpPr/>
            <p:nvPr/>
          </p:nvSpPr>
          <p:spPr>
            <a:xfrm>
              <a:off x="1786450" y="1891800"/>
              <a:ext cx="20875" cy="44225"/>
            </a:xfrm>
            <a:custGeom>
              <a:rect b="b" l="l" r="r" t="t"/>
              <a:pathLst>
                <a:path extrusionOk="0" h="1769" w="835">
                  <a:moveTo>
                    <a:pt x="434" y="0"/>
                  </a:moveTo>
                  <a:lnTo>
                    <a:pt x="0" y="401"/>
                  </a:lnTo>
                  <a:lnTo>
                    <a:pt x="267" y="534"/>
                  </a:lnTo>
                  <a:lnTo>
                    <a:pt x="267" y="1568"/>
                  </a:lnTo>
                  <a:lnTo>
                    <a:pt x="601" y="1768"/>
                  </a:lnTo>
                  <a:lnTo>
                    <a:pt x="634" y="734"/>
                  </a:lnTo>
                  <a:lnTo>
                    <a:pt x="834" y="868"/>
                  </a:lnTo>
                  <a:lnTo>
                    <a:pt x="4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9"/>
            <p:cNvSpPr/>
            <p:nvPr/>
          </p:nvSpPr>
          <p:spPr>
            <a:xfrm>
              <a:off x="1765600" y="1850100"/>
              <a:ext cx="87575" cy="150125"/>
            </a:xfrm>
            <a:custGeom>
              <a:rect b="b" l="l" r="r" t="t"/>
              <a:pathLst>
                <a:path extrusionOk="0" h="6005" w="3503">
                  <a:moveTo>
                    <a:pt x="301" y="501"/>
                  </a:moveTo>
                  <a:lnTo>
                    <a:pt x="3169" y="2169"/>
                  </a:lnTo>
                  <a:lnTo>
                    <a:pt x="3169" y="5504"/>
                  </a:lnTo>
                  <a:lnTo>
                    <a:pt x="301" y="3837"/>
                  </a:lnTo>
                  <a:lnTo>
                    <a:pt x="301" y="501"/>
                  </a:lnTo>
                  <a:close/>
                  <a:moveTo>
                    <a:pt x="0" y="0"/>
                  </a:moveTo>
                  <a:lnTo>
                    <a:pt x="0" y="4003"/>
                  </a:lnTo>
                  <a:lnTo>
                    <a:pt x="3503" y="6005"/>
                  </a:lnTo>
                  <a:lnTo>
                    <a:pt x="3503" y="2002"/>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9"/>
            <p:cNvSpPr/>
            <p:nvPr/>
          </p:nvSpPr>
          <p:spPr>
            <a:xfrm>
              <a:off x="1590475" y="1782175"/>
              <a:ext cx="45900" cy="60100"/>
            </a:xfrm>
            <a:custGeom>
              <a:rect b="b" l="l" r="r" t="t"/>
              <a:pathLst>
                <a:path extrusionOk="0" h="2404" w="1836">
                  <a:moveTo>
                    <a:pt x="844" y="1"/>
                  </a:moveTo>
                  <a:cubicBezTo>
                    <a:pt x="834" y="1"/>
                    <a:pt x="834" y="16"/>
                    <a:pt x="834" y="16"/>
                  </a:cubicBezTo>
                  <a:lnTo>
                    <a:pt x="834" y="216"/>
                  </a:lnTo>
                  <a:cubicBezTo>
                    <a:pt x="593" y="95"/>
                    <a:pt x="387" y="28"/>
                    <a:pt x="240" y="28"/>
                  </a:cubicBezTo>
                  <a:cubicBezTo>
                    <a:pt x="103" y="28"/>
                    <a:pt x="17" y="87"/>
                    <a:pt x="0" y="216"/>
                  </a:cubicBezTo>
                  <a:cubicBezTo>
                    <a:pt x="34" y="216"/>
                    <a:pt x="134" y="249"/>
                    <a:pt x="201" y="282"/>
                  </a:cubicBezTo>
                  <a:cubicBezTo>
                    <a:pt x="334" y="316"/>
                    <a:pt x="434" y="416"/>
                    <a:pt x="467" y="483"/>
                  </a:cubicBezTo>
                  <a:cubicBezTo>
                    <a:pt x="476" y="474"/>
                    <a:pt x="492" y="469"/>
                    <a:pt x="513" y="469"/>
                  </a:cubicBezTo>
                  <a:cubicBezTo>
                    <a:pt x="568" y="469"/>
                    <a:pt x="652" y="500"/>
                    <a:pt x="701" y="549"/>
                  </a:cubicBezTo>
                  <a:cubicBezTo>
                    <a:pt x="801" y="583"/>
                    <a:pt x="868" y="649"/>
                    <a:pt x="934" y="716"/>
                  </a:cubicBezTo>
                  <a:cubicBezTo>
                    <a:pt x="968" y="716"/>
                    <a:pt x="1035" y="749"/>
                    <a:pt x="1135" y="783"/>
                  </a:cubicBezTo>
                  <a:cubicBezTo>
                    <a:pt x="1268" y="816"/>
                    <a:pt x="1335" y="916"/>
                    <a:pt x="1368" y="983"/>
                  </a:cubicBezTo>
                  <a:cubicBezTo>
                    <a:pt x="1386" y="974"/>
                    <a:pt x="1406" y="970"/>
                    <a:pt x="1428" y="970"/>
                  </a:cubicBezTo>
                  <a:cubicBezTo>
                    <a:pt x="1488" y="970"/>
                    <a:pt x="1562" y="1001"/>
                    <a:pt x="1635" y="1050"/>
                  </a:cubicBezTo>
                  <a:cubicBezTo>
                    <a:pt x="1692" y="1078"/>
                    <a:pt x="1774" y="1107"/>
                    <a:pt x="1817" y="1177"/>
                  </a:cubicBezTo>
                  <a:lnTo>
                    <a:pt x="1817" y="1177"/>
                  </a:lnTo>
                  <a:cubicBezTo>
                    <a:pt x="1673" y="880"/>
                    <a:pt x="1350" y="473"/>
                    <a:pt x="934" y="249"/>
                  </a:cubicBezTo>
                  <a:lnTo>
                    <a:pt x="934" y="82"/>
                  </a:lnTo>
                  <a:lnTo>
                    <a:pt x="868" y="16"/>
                  </a:lnTo>
                  <a:cubicBezTo>
                    <a:pt x="857" y="4"/>
                    <a:pt x="849" y="1"/>
                    <a:pt x="844" y="1"/>
                  </a:cubicBezTo>
                  <a:close/>
                  <a:moveTo>
                    <a:pt x="1817" y="1177"/>
                  </a:moveTo>
                  <a:lnTo>
                    <a:pt x="1817" y="1177"/>
                  </a:lnTo>
                  <a:cubicBezTo>
                    <a:pt x="1823" y="1191"/>
                    <a:pt x="1829" y="1204"/>
                    <a:pt x="1835" y="1216"/>
                  </a:cubicBezTo>
                  <a:cubicBezTo>
                    <a:pt x="1830" y="1202"/>
                    <a:pt x="1824" y="1189"/>
                    <a:pt x="1817" y="1177"/>
                  </a:cubicBezTo>
                  <a:close/>
                  <a:moveTo>
                    <a:pt x="934" y="2050"/>
                  </a:moveTo>
                  <a:lnTo>
                    <a:pt x="934" y="2117"/>
                  </a:lnTo>
                  <a:cubicBezTo>
                    <a:pt x="934" y="2250"/>
                    <a:pt x="1001" y="2317"/>
                    <a:pt x="1101" y="2384"/>
                  </a:cubicBezTo>
                  <a:cubicBezTo>
                    <a:pt x="1126" y="2396"/>
                    <a:pt x="1146" y="2404"/>
                    <a:pt x="1164" y="2404"/>
                  </a:cubicBezTo>
                  <a:cubicBezTo>
                    <a:pt x="1197" y="2404"/>
                    <a:pt x="1226" y="2381"/>
                    <a:pt x="1268" y="2317"/>
                  </a:cubicBezTo>
                  <a:lnTo>
                    <a:pt x="1268" y="2250"/>
                  </a:lnTo>
                  <a:lnTo>
                    <a:pt x="1201" y="2217"/>
                  </a:lnTo>
                  <a:cubicBezTo>
                    <a:pt x="1190" y="2195"/>
                    <a:pt x="1183" y="2187"/>
                    <a:pt x="1178" y="2187"/>
                  </a:cubicBezTo>
                  <a:cubicBezTo>
                    <a:pt x="1168" y="2187"/>
                    <a:pt x="1168" y="2217"/>
                    <a:pt x="1168" y="2217"/>
                  </a:cubicBezTo>
                  <a:cubicBezTo>
                    <a:pt x="1168" y="2266"/>
                    <a:pt x="1150" y="2297"/>
                    <a:pt x="1101" y="2297"/>
                  </a:cubicBezTo>
                  <a:cubicBezTo>
                    <a:pt x="1083" y="2297"/>
                    <a:pt x="1061" y="2293"/>
                    <a:pt x="1035" y="2284"/>
                  </a:cubicBezTo>
                  <a:cubicBezTo>
                    <a:pt x="968" y="2250"/>
                    <a:pt x="934" y="2117"/>
                    <a:pt x="934" y="20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9"/>
            <p:cNvSpPr/>
            <p:nvPr/>
          </p:nvSpPr>
          <p:spPr>
            <a:xfrm>
              <a:off x="1568800" y="1735850"/>
              <a:ext cx="87575" cy="150125"/>
            </a:xfrm>
            <a:custGeom>
              <a:rect b="b" l="l" r="r" t="t"/>
              <a:pathLst>
                <a:path extrusionOk="0" h="6005" w="3503">
                  <a:moveTo>
                    <a:pt x="300" y="501"/>
                  </a:moveTo>
                  <a:lnTo>
                    <a:pt x="3169" y="2169"/>
                  </a:lnTo>
                  <a:lnTo>
                    <a:pt x="3169" y="5504"/>
                  </a:lnTo>
                  <a:lnTo>
                    <a:pt x="300" y="3837"/>
                  </a:lnTo>
                  <a:lnTo>
                    <a:pt x="300" y="501"/>
                  </a:lnTo>
                  <a:close/>
                  <a:moveTo>
                    <a:pt x="0" y="1"/>
                  </a:moveTo>
                  <a:lnTo>
                    <a:pt x="0" y="4003"/>
                  </a:lnTo>
                  <a:lnTo>
                    <a:pt x="3503" y="6005"/>
                  </a:lnTo>
                  <a:lnTo>
                    <a:pt x="3503" y="2002"/>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9"/>
            <p:cNvSpPr/>
            <p:nvPr/>
          </p:nvSpPr>
          <p:spPr>
            <a:xfrm>
              <a:off x="1824800" y="887750"/>
              <a:ext cx="846475" cy="488700"/>
            </a:xfrm>
            <a:custGeom>
              <a:rect b="b" l="l" r="r" t="t"/>
              <a:pathLst>
                <a:path extrusionOk="0" h="19548" w="33859">
                  <a:moveTo>
                    <a:pt x="11276" y="0"/>
                  </a:moveTo>
                  <a:lnTo>
                    <a:pt x="1" y="6505"/>
                  </a:lnTo>
                  <a:lnTo>
                    <a:pt x="22584" y="19548"/>
                  </a:lnTo>
                  <a:lnTo>
                    <a:pt x="33858" y="13010"/>
                  </a:lnTo>
                  <a:lnTo>
                    <a:pt x="112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9"/>
            <p:cNvSpPr/>
            <p:nvPr/>
          </p:nvSpPr>
          <p:spPr>
            <a:xfrm>
              <a:off x="1541275" y="1050350"/>
              <a:ext cx="848125" cy="488725"/>
            </a:xfrm>
            <a:custGeom>
              <a:rect b="b" l="l" r="r" t="t"/>
              <a:pathLst>
                <a:path extrusionOk="0" h="19549" w="33925">
                  <a:moveTo>
                    <a:pt x="11342" y="1"/>
                  </a:moveTo>
                  <a:lnTo>
                    <a:pt x="0" y="6506"/>
                  </a:lnTo>
                  <a:lnTo>
                    <a:pt x="22617" y="19548"/>
                  </a:lnTo>
                  <a:lnTo>
                    <a:pt x="33925" y="13044"/>
                  </a:lnTo>
                  <a:lnTo>
                    <a:pt x="113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9"/>
            <p:cNvSpPr/>
            <p:nvPr/>
          </p:nvSpPr>
          <p:spPr>
            <a:xfrm>
              <a:off x="1787275" y="1033675"/>
              <a:ext cx="632975" cy="362800"/>
            </a:xfrm>
            <a:custGeom>
              <a:rect b="b" l="l" r="r" t="t"/>
              <a:pathLst>
                <a:path extrusionOk="0" h="14512" w="25319">
                  <a:moveTo>
                    <a:pt x="2636" y="1"/>
                  </a:moveTo>
                  <a:lnTo>
                    <a:pt x="1" y="1502"/>
                  </a:lnTo>
                  <a:lnTo>
                    <a:pt x="22684" y="14511"/>
                  </a:lnTo>
                  <a:lnTo>
                    <a:pt x="25319" y="13010"/>
                  </a:lnTo>
                  <a:lnTo>
                    <a:pt x="26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9"/>
            <p:cNvSpPr/>
            <p:nvPr/>
          </p:nvSpPr>
          <p:spPr>
            <a:xfrm>
              <a:off x="2354350" y="1358925"/>
              <a:ext cx="65900" cy="174300"/>
            </a:xfrm>
            <a:custGeom>
              <a:rect b="b" l="l" r="r" t="t"/>
              <a:pathLst>
                <a:path extrusionOk="0" h="6972" w="2636">
                  <a:moveTo>
                    <a:pt x="2636" y="0"/>
                  </a:moveTo>
                  <a:lnTo>
                    <a:pt x="1" y="1501"/>
                  </a:lnTo>
                  <a:lnTo>
                    <a:pt x="1" y="6972"/>
                  </a:lnTo>
                  <a:lnTo>
                    <a:pt x="401" y="6238"/>
                  </a:lnTo>
                  <a:lnTo>
                    <a:pt x="668" y="6972"/>
                  </a:lnTo>
                  <a:lnTo>
                    <a:pt x="768" y="6471"/>
                  </a:lnTo>
                  <a:lnTo>
                    <a:pt x="1068" y="6738"/>
                  </a:lnTo>
                  <a:lnTo>
                    <a:pt x="1168" y="6205"/>
                  </a:lnTo>
                  <a:lnTo>
                    <a:pt x="1602" y="6571"/>
                  </a:lnTo>
                  <a:lnTo>
                    <a:pt x="1735" y="6004"/>
                  </a:lnTo>
                  <a:lnTo>
                    <a:pt x="2236" y="6371"/>
                  </a:lnTo>
                  <a:lnTo>
                    <a:pt x="2402" y="5704"/>
                  </a:lnTo>
                  <a:lnTo>
                    <a:pt x="2636" y="5904"/>
                  </a:lnTo>
                  <a:lnTo>
                    <a:pt x="26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9"/>
            <p:cNvSpPr/>
            <p:nvPr/>
          </p:nvSpPr>
          <p:spPr>
            <a:xfrm>
              <a:off x="1790625" y="1031175"/>
              <a:ext cx="632975" cy="364450"/>
            </a:xfrm>
            <a:custGeom>
              <a:rect b="b" l="l" r="r" t="t"/>
              <a:pathLst>
                <a:path extrusionOk="0" h="14578" w="25319">
                  <a:moveTo>
                    <a:pt x="22683" y="1"/>
                  </a:moveTo>
                  <a:lnTo>
                    <a:pt x="0" y="13010"/>
                  </a:lnTo>
                  <a:lnTo>
                    <a:pt x="2635" y="14578"/>
                  </a:lnTo>
                  <a:lnTo>
                    <a:pt x="25318" y="1568"/>
                  </a:lnTo>
                  <a:lnTo>
                    <a:pt x="226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9"/>
            <p:cNvSpPr/>
            <p:nvPr/>
          </p:nvSpPr>
          <p:spPr>
            <a:xfrm>
              <a:off x="1790625" y="1356425"/>
              <a:ext cx="65900" cy="175150"/>
            </a:xfrm>
            <a:custGeom>
              <a:rect b="b" l="l" r="r" t="t"/>
              <a:pathLst>
                <a:path extrusionOk="0" h="7006" w="2636">
                  <a:moveTo>
                    <a:pt x="0" y="0"/>
                  </a:moveTo>
                  <a:lnTo>
                    <a:pt x="0" y="5971"/>
                  </a:lnTo>
                  <a:lnTo>
                    <a:pt x="267" y="5771"/>
                  </a:lnTo>
                  <a:lnTo>
                    <a:pt x="434" y="6438"/>
                  </a:lnTo>
                  <a:lnTo>
                    <a:pt x="934" y="6071"/>
                  </a:lnTo>
                  <a:lnTo>
                    <a:pt x="1034" y="6605"/>
                  </a:lnTo>
                  <a:lnTo>
                    <a:pt x="1468" y="6271"/>
                  </a:lnTo>
                  <a:lnTo>
                    <a:pt x="1535" y="6805"/>
                  </a:lnTo>
                  <a:lnTo>
                    <a:pt x="1868" y="6505"/>
                  </a:lnTo>
                  <a:lnTo>
                    <a:pt x="1935" y="7005"/>
                  </a:lnTo>
                  <a:lnTo>
                    <a:pt x="2202" y="6271"/>
                  </a:lnTo>
                  <a:lnTo>
                    <a:pt x="2602" y="7005"/>
                  </a:lnTo>
                  <a:lnTo>
                    <a:pt x="2635" y="156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39"/>
          <p:cNvGrpSpPr/>
          <p:nvPr/>
        </p:nvGrpSpPr>
        <p:grpSpPr>
          <a:xfrm>
            <a:off x="2196353" y="2414145"/>
            <a:ext cx="2088027" cy="1790184"/>
            <a:chOff x="4764400" y="2546425"/>
            <a:chExt cx="1362675" cy="1168375"/>
          </a:xfrm>
        </p:grpSpPr>
        <p:sp>
          <p:nvSpPr>
            <p:cNvPr id="473" name="Google Shape;473;p39"/>
            <p:cNvSpPr/>
            <p:nvPr/>
          </p:nvSpPr>
          <p:spPr>
            <a:xfrm>
              <a:off x="5483250" y="3170200"/>
              <a:ext cx="643825" cy="544600"/>
            </a:xfrm>
            <a:custGeom>
              <a:rect b="b" l="l" r="r" t="t"/>
              <a:pathLst>
                <a:path extrusionOk="0" h="21784" w="25753">
                  <a:moveTo>
                    <a:pt x="1" y="1"/>
                  </a:moveTo>
                  <a:lnTo>
                    <a:pt x="1" y="21783"/>
                  </a:lnTo>
                  <a:lnTo>
                    <a:pt x="6939" y="21783"/>
                  </a:lnTo>
                  <a:lnTo>
                    <a:pt x="25752" y="10842"/>
                  </a:lnTo>
                  <a:lnTo>
                    <a:pt x="6906"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9"/>
            <p:cNvSpPr/>
            <p:nvPr/>
          </p:nvSpPr>
          <p:spPr>
            <a:xfrm>
              <a:off x="5483250" y="3005925"/>
              <a:ext cx="442000" cy="708875"/>
            </a:xfrm>
            <a:custGeom>
              <a:rect b="b" l="l" r="r" t="t"/>
              <a:pathLst>
                <a:path extrusionOk="0" h="28355" w="17680">
                  <a:moveTo>
                    <a:pt x="17680" y="1"/>
                  </a:moveTo>
                  <a:lnTo>
                    <a:pt x="34" y="10241"/>
                  </a:lnTo>
                  <a:lnTo>
                    <a:pt x="1" y="28354"/>
                  </a:lnTo>
                  <a:lnTo>
                    <a:pt x="17613" y="18080"/>
                  </a:lnTo>
                  <a:lnTo>
                    <a:pt x="1768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9"/>
            <p:cNvSpPr/>
            <p:nvPr/>
          </p:nvSpPr>
          <p:spPr>
            <a:xfrm>
              <a:off x="5483250" y="3005925"/>
              <a:ext cx="442000" cy="708875"/>
            </a:xfrm>
            <a:custGeom>
              <a:rect b="b" l="l" r="r" t="t"/>
              <a:pathLst>
                <a:path extrusionOk="0" h="28355" w="17680">
                  <a:moveTo>
                    <a:pt x="17680" y="1"/>
                  </a:moveTo>
                  <a:lnTo>
                    <a:pt x="1" y="28354"/>
                  </a:lnTo>
                  <a:lnTo>
                    <a:pt x="17613" y="18080"/>
                  </a:lnTo>
                  <a:lnTo>
                    <a:pt x="17680"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9"/>
            <p:cNvSpPr/>
            <p:nvPr/>
          </p:nvSpPr>
          <p:spPr>
            <a:xfrm>
              <a:off x="4801100" y="2870000"/>
              <a:ext cx="683000" cy="844800"/>
            </a:xfrm>
            <a:custGeom>
              <a:rect b="b" l="l" r="r" t="t"/>
              <a:pathLst>
                <a:path extrusionOk="0" h="33792" w="27320">
                  <a:moveTo>
                    <a:pt x="34" y="0"/>
                  </a:moveTo>
                  <a:lnTo>
                    <a:pt x="0" y="18113"/>
                  </a:lnTo>
                  <a:lnTo>
                    <a:pt x="27287" y="33791"/>
                  </a:lnTo>
                  <a:lnTo>
                    <a:pt x="27320" y="15678"/>
                  </a:lnTo>
                  <a:lnTo>
                    <a:pt x="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9"/>
            <p:cNvSpPr/>
            <p:nvPr/>
          </p:nvSpPr>
          <p:spPr>
            <a:xfrm>
              <a:off x="5489100" y="2967575"/>
              <a:ext cx="472025" cy="376125"/>
            </a:xfrm>
            <a:custGeom>
              <a:rect b="b" l="l" r="r" t="t"/>
              <a:pathLst>
                <a:path extrusionOk="0" h="15045" w="18881">
                  <a:moveTo>
                    <a:pt x="18880" y="0"/>
                  </a:moveTo>
                  <a:lnTo>
                    <a:pt x="100" y="10875"/>
                  </a:lnTo>
                  <a:lnTo>
                    <a:pt x="0" y="15044"/>
                  </a:lnTo>
                  <a:lnTo>
                    <a:pt x="18814" y="4170"/>
                  </a:lnTo>
                  <a:lnTo>
                    <a:pt x="188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9"/>
            <p:cNvSpPr/>
            <p:nvPr/>
          </p:nvSpPr>
          <p:spPr>
            <a:xfrm>
              <a:off x="4764400" y="2819950"/>
              <a:ext cx="727225" cy="523750"/>
            </a:xfrm>
            <a:custGeom>
              <a:rect b="b" l="l" r="r" t="t"/>
              <a:pathLst>
                <a:path extrusionOk="0" h="20950" w="29089">
                  <a:moveTo>
                    <a:pt x="101" y="1"/>
                  </a:moveTo>
                  <a:lnTo>
                    <a:pt x="1" y="4171"/>
                  </a:lnTo>
                  <a:lnTo>
                    <a:pt x="28988" y="20949"/>
                  </a:lnTo>
                  <a:lnTo>
                    <a:pt x="29088" y="16780"/>
                  </a:lnTo>
                  <a:lnTo>
                    <a:pt x="1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9"/>
            <p:cNvSpPr/>
            <p:nvPr/>
          </p:nvSpPr>
          <p:spPr>
            <a:xfrm>
              <a:off x="4766075" y="2546425"/>
              <a:ext cx="1195050" cy="692200"/>
            </a:xfrm>
            <a:custGeom>
              <a:rect b="b" l="l" r="r" t="t"/>
              <a:pathLst>
                <a:path extrusionOk="0" h="27688" w="47802">
                  <a:moveTo>
                    <a:pt x="18714" y="1"/>
                  </a:moveTo>
                  <a:lnTo>
                    <a:pt x="0" y="11009"/>
                  </a:lnTo>
                  <a:lnTo>
                    <a:pt x="29021" y="27687"/>
                  </a:lnTo>
                  <a:lnTo>
                    <a:pt x="47801" y="16779"/>
                  </a:lnTo>
                  <a:lnTo>
                    <a:pt x="187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grpSp>
        <p:nvGrpSpPr>
          <p:cNvPr id="484" name="Google Shape;484;p40"/>
          <p:cNvGrpSpPr/>
          <p:nvPr/>
        </p:nvGrpSpPr>
        <p:grpSpPr>
          <a:xfrm>
            <a:off x="5741572" y="1447633"/>
            <a:ext cx="2701297" cy="2274878"/>
            <a:chOff x="1465375" y="3780650"/>
            <a:chExt cx="1468575" cy="1236750"/>
          </a:xfrm>
        </p:grpSpPr>
        <p:sp>
          <p:nvSpPr>
            <p:cNvPr id="485" name="Google Shape;485;p40"/>
            <p:cNvSpPr/>
            <p:nvPr/>
          </p:nvSpPr>
          <p:spPr>
            <a:xfrm>
              <a:off x="2290150" y="4473650"/>
              <a:ext cx="643800" cy="543750"/>
            </a:xfrm>
            <a:custGeom>
              <a:rect b="b" l="l" r="r" t="t"/>
              <a:pathLst>
                <a:path extrusionOk="0" h="21750" w="25752">
                  <a:moveTo>
                    <a:pt x="0" y="0"/>
                  </a:moveTo>
                  <a:lnTo>
                    <a:pt x="0" y="21749"/>
                  </a:lnTo>
                  <a:lnTo>
                    <a:pt x="6972" y="21749"/>
                  </a:lnTo>
                  <a:lnTo>
                    <a:pt x="25752" y="10841"/>
                  </a:lnTo>
                  <a:lnTo>
                    <a:pt x="6905"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0"/>
            <p:cNvSpPr/>
            <p:nvPr/>
          </p:nvSpPr>
          <p:spPr>
            <a:xfrm>
              <a:off x="1607975" y="4366900"/>
              <a:ext cx="1123350" cy="650500"/>
            </a:xfrm>
            <a:custGeom>
              <a:rect b="b" l="l" r="r" t="t"/>
              <a:pathLst>
                <a:path extrusionOk="0" h="26020" w="44934">
                  <a:moveTo>
                    <a:pt x="17614" y="1"/>
                  </a:moveTo>
                  <a:lnTo>
                    <a:pt x="1" y="10341"/>
                  </a:lnTo>
                  <a:lnTo>
                    <a:pt x="27287" y="26019"/>
                  </a:lnTo>
                  <a:lnTo>
                    <a:pt x="44933" y="15779"/>
                  </a:lnTo>
                  <a:lnTo>
                    <a:pt x="176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0"/>
            <p:cNvSpPr/>
            <p:nvPr/>
          </p:nvSpPr>
          <p:spPr>
            <a:xfrm>
              <a:off x="2048300" y="3916575"/>
              <a:ext cx="683025" cy="844800"/>
            </a:xfrm>
            <a:custGeom>
              <a:rect b="b" l="l" r="r" t="t"/>
              <a:pathLst>
                <a:path extrusionOk="0" h="33792" w="27321">
                  <a:moveTo>
                    <a:pt x="34" y="1"/>
                  </a:moveTo>
                  <a:lnTo>
                    <a:pt x="1" y="18114"/>
                  </a:lnTo>
                  <a:lnTo>
                    <a:pt x="27253" y="33792"/>
                  </a:lnTo>
                  <a:lnTo>
                    <a:pt x="27320" y="15679"/>
                  </a:lnTo>
                  <a:lnTo>
                    <a:pt x="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0"/>
            <p:cNvSpPr/>
            <p:nvPr/>
          </p:nvSpPr>
          <p:spPr>
            <a:xfrm>
              <a:off x="2289300" y="4308525"/>
              <a:ext cx="442025" cy="708875"/>
            </a:xfrm>
            <a:custGeom>
              <a:rect b="b" l="l" r="r" t="t"/>
              <a:pathLst>
                <a:path extrusionOk="0" h="28355" w="17681">
                  <a:moveTo>
                    <a:pt x="17680" y="1"/>
                  </a:moveTo>
                  <a:lnTo>
                    <a:pt x="34" y="10275"/>
                  </a:lnTo>
                  <a:lnTo>
                    <a:pt x="1" y="28354"/>
                  </a:lnTo>
                  <a:lnTo>
                    <a:pt x="17613" y="18114"/>
                  </a:lnTo>
                  <a:lnTo>
                    <a:pt x="176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0"/>
            <p:cNvSpPr/>
            <p:nvPr/>
          </p:nvSpPr>
          <p:spPr>
            <a:xfrm>
              <a:off x="2289300" y="4308525"/>
              <a:ext cx="442025" cy="708875"/>
            </a:xfrm>
            <a:custGeom>
              <a:rect b="b" l="l" r="r" t="t"/>
              <a:pathLst>
                <a:path extrusionOk="0" h="28355" w="17681">
                  <a:moveTo>
                    <a:pt x="17680" y="1"/>
                  </a:moveTo>
                  <a:lnTo>
                    <a:pt x="1" y="28354"/>
                  </a:lnTo>
                  <a:lnTo>
                    <a:pt x="1" y="28354"/>
                  </a:lnTo>
                  <a:lnTo>
                    <a:pt x="17613" y="18114"/>
                  </a:lnTo>
                  <a:lnTo>
                    <a:pt x="17680"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0"/>
            <p:cNvSpPr/>
            <p:nvPr/>
          </p:nvSpPr>
          <p:spPr>
            <a:xfrm>
              <a:off x="1607150" y="3916575"/>
              <a:ext cx="442000" cy="708875"/>
            </a:xfrm>
            <a:custGeom>
              <a:rect b="b" l="l" r="r" t="t"/>
              <a:pathLst>
                <a:path extrusionOk="0" h="28355" w="17680">
                  <a:moveTo>
                    <a:pt x="17680" y="1"/>
                  </a:moveTo>
                  <a:lnTo>
                    <a:pt x="34" y="10275"/>
                  </a:lnTo>
                  <a:lnTo>
                    <a:pt x="1" y="28354"/>
                  </a:lnTo>
                  <a:lnTo>
                    <a:pt x="17647" y="18114"/>
                  </a:lnTo>
                  <a:lnTo>
                    <a:pt x="176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0"/>
            <p:cNvSpPr/>
            <p:nvPr/>
          </p:nvSpPr>
          <p:spPr>
            <a:xfrm>
              <a:off x="1607150" y="4173425"/>
              <a:ext cx="683025" cy="843975"/>
            </a:xfrm>
            <a:custGeom>
              <a:rect b="b" l="l" r="r" t="t"/>
              <a:pathLst>
                <a:path extrusionOk="0" h="33759" w="27321">
                  <a:moveTo>
                    <a:pt x="34" y="1"/>
                  </a:moveTo>
                  <a:lnTo>
                    <a:pt x="1" y="18080"/>
                  </a:lnTo>
                  <a:lnTo>
                    <a:pt x="27287" y="33758"/>
                  </a:lnTo>
                  <a:lnTo>
                    <a:pt x="27320" y="15679"/>
                  </a:lnTo>
                  <a:lnTo>
                    <a:pt x="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0"/>
            <p:cNvSpPr/>
            <p:nvPr/>
          </p:nvSpPr>
          <p:spPr>
            <a:xfrm>
              <a:off x="2190900" y="3989125"/>
              <a:ext cx="471200" cy="417000"/>
            </a:xfrm>
            <a:custGeom>
              <a:rect b="b" l="l" r="r" t="t"/>
              <a:pathLst>
                <a:path extrusionOk="0" h="16680" w="18848">
                  <a:moveTo>
                    <a:pt x="18847" y="1"/>
                  </a:moveTo>
                  <a:lnTo>
                    <a:pt x="34" y="10909"/>
                  </a:lnTo>
                  <a:lnTo>
                    <a:pt x="1" y="16679"/>
                  </a:lnTo>
                  <a:lnTo>
                    <a:pt x="18814" y="5738"/>
                  </a:lnTo>
                  <a:lnTo>
                    <a:pt x="188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0"/>
            <p:cNvSpPr/>
            <p:nvPr/>
          </p:nvSpPr>
          <p:spPr>
            <a:xfrm>
              <a:off x="1466225" y="3780650"/>
              <a:ext cx="1195875" cy="481200"/>
            </a:xfrm>
            <a:custGeom>
              <a:rect b="b" l="l" r="r" t="t"/>
              <a:pathLst>
                <a:path extrusionOk="0" h="19248" w="47835">
                  <a:moveTo>
                    <a:pt x="18814" y="0"/>
                  </a:moveTo>
                  <a:lnTo>
                    <a:pt x="0" y="10908"/>
                  </a:lnTo>
                  <a:lnTo>
                    <a:pt x="29021" y="19248"/>
                  </a:lnTo>
                  <a:lnTo>
                    <a:pt x="47834" y="8340"/>
                  </a:lnTo>
                  <a:lnTo>
                    <a:pt x="188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0"/>
            <p:cNvSpPr/>
            <p:nvPr/>
          </p:nvSpPr>
          <p:spPr>
            <a:xfrm>
              <a:off x="1465375" y="4053350"/>
              <a:ext cx="726375" cy="352775"/>
            </a:xfrm>
            <a:custGeom>
              <a:rect b="b" l="l" r="r" t="t"/>
              <a:pathLst>
                <a:path extrusionOk="0" h="14111" w="29055">
                  <a:moveTo>
                    <a:pt x="34" y="0"/>
                  </a:moveTo>
                  <a:lnTo>
                    <a:pt x="1" y="5771"/>
                  </a:lnTo>
                  <a:lnTo>
                    <a:pt x="29022" y="14110"/>
                  </a:lnTo>
                  <a:lnTo>
                    <a:pt x="29055" y="8340"/>
                  </a:lnTo>
                  <a:lnTo>
                    <a:pt x="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 name="Google Shape;495;p40"/>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PACKAGING</a:t>
            </a:r>
            <a:endParaRPr/>
          </a:p>
        </p:txBody>
      </p:sp>
      <p:sp>
        <p:nvSpPr>
          <p:cNvPr id="496" name="Google Shape;496;p40"/>
          <p:cNvSpPr txBox="1"/>
          <p:nvPr>
            <p:ph idx="2" type="subTitle"/>
          </p:nvPr>
        </p:nvSpPr>
        <p:spPr>
          <a:xfrm>
            <a:off x="720000" y="2235249"/>
            <a:ext cx="3852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endParaRPr/>
          </a:p>
        </p:txBody>
      </p:sp>
      <p:sp>
        <p:nvSpPr>
          <p:cNvPr id="497" name="Google Shape;497;p40"/>
          <p:cNvSpPr txBox="1"/>
          <p:nvPr>
            <p:ph idx="1" type="subTitle"/>
          </p:nvPr>
        </p:nvSpPr>
        <p:spPr>
          <a:xfrm>
            <a:off x="720000" y="1823824"/>
            <a:ext cx="3852000" cy="49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TOOLS</a:t>
            </a:r>
            <a:endParaRPr/>
          </a:p>
        </p:txBody>
      </p:sp>
      <p:sp>
        <p:nvSpPr>
          <p:cNvPr id="498" name="Google Shape;498;p40"/>
          <p:cNvSpPr txBox="1"/>
          <p:nvPr>
            <p:ph idx="3" type="subTitle"/>
          </p:nvPr>
        </p:nvSpPr>
        <p:spPr>
          <a:xfrm>
            <a:off x="708800" y="3446500"/>
            <a:ext cx="3863100" cy="49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MATERIALS</a:t>
            </a:r>
            <a:endParaRPr/>
          </a:p>
        </p:txBody>
      </p:sp>
      <p:sp>
        <p:nvSpPr>
          <p:cNvPr id="499" name="Google Shape;499;p40"/>
          <p:cNvSpPr txBox="1"/>
          <p:nvPr>
            <p:ph idx="4" type="subTitle"/>
          </p:nvPr>
        </p:nvSpPr>
        <p:spPr>
          <a:xfrm>
            <a:off x="708800" y="3857825"/>
            <a:ext cx="38631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500" name="Google Shape;500;p40"/>
          <p:cNvSpPr/>
          <p:nvPr/>
        </p:nvSpPr>
        <p:spPr>
          <a:xfrm>
            <a:off x="829225" y="1451438"/>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1" name="Google Shape;501;p40"/>
          <p:cNvSpPr/>
          <p:nvPr/>
        </p:nvSpPr>
        <p:spPr>
          <a:xfrm>
            <a:off x="829225" y="3080800"/>
            <a:ext cx="17739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502" name="Google Shape;502;p40"/>
          <p:cNvGrpSpPr/>
          <p:nvPr/>
        </p:nvGrpSpPr>
        <p:grpSpPr>
          <a:xfrm>
            <a:off x="903239" y="1476668"/>
            <a:ext cx="315246" cy="315246"/>
            <a:chOff x="1235275" y="1399400"/>
            <a:chExt cx="426700" cy="426700"/>
          </a:xfrm>
        </p:grpSpPr>
        <p:sp>
          <p:nvSpPr>
            <p:cNvPr id="503" name="Google Shape;503;p40"/>
            <p:cNvSpPr/>
            <p:nvPr/>
          </p:nvSpPr>
          <p:spPr>
            <a:xfrm>
              <a:off x="1347400" y="1591475"/>
              <a:ext cx="60775" cy="33750"/>
            </a:xfrm>
            <a:custGeom>
              <a:rect b="b" l="l" r="r" t="t"/>
              <a:pathLst>
                <a:path extrusionOk="0" h="1350" w="2431">
                  <a:moveTo>
                    <a:pt x="1081" y="0"/>
                  </a:moveTo>
                  <a:lnTo>
                    <a:pt x="1" y="1349"/>
                  </a:lnTo>
                  <a:lnTo>
                    <a:pt x="2430" y="1349"/>
                  </a:lnTo>
                  <a:lnTo>
                    <a:pt x="10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4" name="Google Shape;504;p40"/>
            <p:cNvSpPr/>
            <p:nvPr/>
          </p:nvSpPr>
          <p:spPr>
            <a:xfrm>
              <a:off x="1311150" y="1650200"/>
              <a:ext cx="209500" cy="87550"/>
            </a:xfrm>
            <a:custGeom>
              <a:rect b="b" l="l" r="r" t="t"/>
              <a:pathLst>
                <a:path extrusionOk="0" h="3502" w="8380">
                  <a:moveTo>
                    <a:pt x="651" y="0"/>
                  </a:moveTo>
                  <a:lnTo>
                    <a:pt x="520" y="160"/>
                  </a:lnTo>
                  <a:cubicBezTo>
                    <a:pt x="179" y="531"/>
                    <a:pt x="0" y="1011"/>
                    <a:pt x="0" y="1502"/>
                  </a:cubicBezTo>
                  <a:cubicBezTo>
                    <a:pt x="0" y="2603"/>
                    <a:pt x="899" y="3502"/>
                    <a:pt x="2000" y="3502"/>
                  </a:cubicBezTo>
                  <a:lnTo>
                    <a:pt x="8379" y="3502"/>
                  </a:lnTo>
                  <a:lnTo>
                    <a:pt x="48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5" name="Google Shape;505;p40"/>
            <p:cNvSpPr/>
            <p:nvPr/>
          </p:nvSpPr>
          <p:spPr>
            <a:xfrm>
              <a:off x="1235275" y="1399400"/>
              <a:ext cx="426700" cy="426700"/>
            </a:xfrm>
            <a:custGeom>
              <a:rect b="b" l="l" r="r" t="t"/>
              <a:pathLst>
                <a:path extrusionOk="0" h="17068" w="17068">
                  <a:moveTo>
                    <a:pt x="8539" y="1032"/>
                  </a:moveTo>
                  <a:cubicBezTo>
                    <a:pt x="12673" y="1035"/>
                    <a:pt x="16036" y="4398"/>
                    <a:pt x="16036" y="8534"/>
                  </a:cubicBezTo>
                  <a:cubicBezTo>
                    <a:pt x="16036" y="10422"/>
                    <a:pt x="15329" y="12145"/>
                    <a:pt x="14172" y="13465"/>
                  </a:cubicBezTo>
                  <a:lnTo>
                    <a:pt x="13532" y="12825"/>
                  </a:lnTo>
                  <a:cubicBezTo>
                    <a:pt x="13836" y="12473"/>
                    <a:pt x="14036" y="12033"/>
                    <a:pt x="14036" y="11534"/>
                  </a:cubicBezTo>
                  <a:cubicBezTo>
                    <a:pt x="14036" y="11043"/>
                    <a:pt x="13854" y="10563"/>
                    <a:pt x="13534" y="10214"/>
                  </a:cubicBezTo>
                  <a:lnTo>
                    <a:pt x="13396" y="10032"/>
                  </a:lnTo>
                  <a:lnTo>
                    <a:pt x="10745" y="10032"/>
                  </a:lnTo>
                  <a:lnTo>
                    <a:pt x="9745" y="9032"/>
                  </a:lnTo>
                  <a:lnTo>
                    <a:pt x="12588" y="9032"/>
                  </a:lnTo>
                  <a:lnTo>
                    <a:pt x="10038" y="5854"/>
                  </a:lnTo>
                  <a:lnTo>
                    <a:pt x="10038" y="3534"/>
                  </a:lnTo>
                  <a:lnTo>
                    <a:pt x="10540" y="3534"/>
                  </a:lnTo>
                  <a:cubicBezTo>
                    <a:pt x="10814" y="3534"/>
                    <a:pt x="11038" y="3310"/>
                    <a:pt x="11038" y="3032"/>
                  </a:cubicBezTo>
                  <a:cubicBezTo>
                    <a:pt x="11038" y="2758"/>
                    <a:pt x="10814" y="2534"/>
                    <a:pt x="10540" y="2534"/>
                  </a:cubicBezTo>
                  <a:lnTo>
                    <a:pt x="6539" y="2534"/>
                  </a:lnTo>
                  <a:cubicBezTo>
                    <a:pt x="6262" y="2534"/>
                    <a:pt x="6038" y="2758"/>
                    <a:pt x="6038" y="3032"/>
                  </a:cubicBezTo>
                  <a:cubicBezTo>
                    <a:pt x="6038" y="3310"/>
                    <a:pt x="6262" y="3534"/>
                    <a:pt x="6539" y="3534"/>
                  </a:cubicBezTo>
                  <a:lnTo>
                    <a:pt x="7038" y="3534"/>
                  </a:lnTo>
                  <a:lnTo>
                    <a:pt x="7038" y="5854"/>
                  </a:lnTo>
                  <a:lnTo>
                    <a:pt x="6827" y="6118"/>
                  </a:lnTo>
                  <a:lnTo>
                    <a:pt x="3609" y="2896"/>
                  </a:lnTo>
                  <a:cubicBezTo>
                    <a:pt x="4929" y="1739"/>
                    <a:pt x="6651" y="1032"/>
                    <a:pt x="8539" y="1032"/>
                  </a:cubicBezTo>
                  <a:close/>
                  <a:moveTo>
                    <a:pt x="2899" y="3603"/>
                  </a:moveTo>
                  <a:lnTo>
                    <a:pt x="6198" y="6904"/>
                  </a:lnTo>
                  <a:lnTo>
                    <a:pt x="8329" y="9032"/>
                  </a:lnTo>
                  <a:lnTo>
                    <a:pt x="8331" y="9032"/>
                  </a:lnTo>
                  <a:lnTo>
                    <a:pt x="9331" y="10032"/>
                  </a:lnTo>
                  <a:lnTo>
                    <a:pt x="9329" y="10032"/>
                  </a:lnTo>
                  <a:lnTo>
                    <a:pt x="12708" y="13414"/>
                  </a:lnTo>
                  <a:lnTo>
                    <a:pt x="12713" y="13414"/>
                  </a:lnTo>
                  <a:lnTo>
                    <a:pt x="13473" y="14174"/>
                  </a:lnTo>
                  <a:cubicBezTo>
                    <a:pt x="12153" y="15331"/>
                    <a:pt x="10428" y="16038"/>
                    <a:pt x="8542" y="16038"/>
                  </a:cubicBezTo>
                  <a:cubicBezTo>
                    <a:pt x="4401" y="16035"/>
                    <a:pt x="1035" y="12667"/>
                    <a:pt x="1035" y="8534"/>
                  </a:cubicBezTo>
                  <a:cubicBezTo>
                    <a:pt x="1035" y="6646"/>
                    <a:pt x="1742" y="4923"/>
                    <a:pt x="2899" y="3603"/>
                  </a:cubicBezTo>
                  <a:close/>
                  <a:moveTo>
                    <a:pt x="8534" y="0"/>
                  </a:moveTo>
                  <a:cubicBezTo>
                    <a:pt x="3833" y="0"/>
                    <a:pt x="0" y="3867"/>
                    <a:pt x="0" y="8534"/>
                  </a:cubicBezTo>
                  <a:cubicBezTo>
                    <a:pt x="0" y="13222"/>
                    <a:pt x="3849" y="17067"/>
                    <a:pt x="8534" y="17067"/>
                  </a:cubicBezTo>
                  <a:cubicBezTo>
                    <a:pt x="13212" y="17067"/>
                    <a:pt x="17068" y="13227"/>
                    <a:pt x="17068" y="8534"/>
                  </a:cubicBezTo>
                  <a:cubicBezTo>
                    <a:pt x="17068" y="3846"/>
                    <a:pt x="13222"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506" name="Google Shape;506;p40"/>
          <p:cNvGrpSpPr/>
          <p:nvPr/>
        </p:nvGrpSpPr>
        <p:grpSpPr>
          <a:xfrm>
            <a:off x="905414" y="3108205"/>
            <a:ext cx="310894" cy="310894"/>
            <a:chOff x="1896500" y="1401000"/>
            <a:chExt cx="426700" cy="426700"/>
          </a:xfrm>
        </p:grpSpPr>
        <p:sp>
          <p:nvSpPr>
            <p:cNvPr id="507" name="Google Shape;507;p40"/>
            <p:cNvSpPr/>
            <p:nvPr/>
          </p:nvSpPr>
          <p:spPr>
            <a:xfrm>
              <a:off x="1896500" y="1401000"/>
              <a:ext cx="426700" cy="426700"/>
            </a:xfrm>
            <a:custGeom>
              <a:rect b="b" l="l" r="r" t="t"/>
              <a:pathLst>
                <a:path extrusionOk="0" h="17068" w="17068">
                  <a:moveTo>
                    <a:pt x="8534" y="2032"/>
                  </a:moveTo>
                  <a:cubicBezTo>
                    <a:pt x="8811" y="2032"/>
                    <a:pt x="9033" y="2256"/>
                    <a:pt x="9033" y="2534"/>
                  </a:cubicBezTo>
                  <a:cubicBezTo>
                    <a:pt x="9033" y="4326"/>
                    <a:pt x="9894" y="5187"/>
                    <a:pt x="10886" y="6179"/>
                  </a:cubicBezTo>
                  <a:cubicBezTo>
                    <a:pt x="11177" y="6470"/>
                    <a:pt x="11473" y="6774"/>
                    <a:pt x="11753" y="7107"/>
                  </a:cubicBezTo>
                  <a:lnTo>
                    <a:pt x="12180" y="6680"/>
                  </a:lnTo>
                  <a:cubicBezTo>
                    <a:pt x="12278" y="6582"/>
                    <a:pt x="12407" y="6532"/>
                    <a:pt x="12535" y="6532"/>
                  </a:cubicBezTo>
                  <a:cubicBezTo>
                    <a:pt x="12663" y="6532"/>
                    <a:pt x="12790" y="6582"/>
                    <a:pt x="12886" y="6680"/>
                  </a:cubicBezTo>
                  <a:cubicBezTo>
                    <a:pt x="13081" y="6878"/>
                    <a:pt x="13084" y="7192"/>
                    <a:pt x="12886" y="7387"/>
                  </a:cubicBezTo>
                  <a:lnTo>
                    <a:pt x="12348" y="7926"/>
                  </a:lnTo>
                  <a:cubicBezTo>
                    <a:pt x="12753" y="8611"/>
                    <a:pt x="13033" y="9440"/>
                    <a:pt x="13033" y="10534"/>
                  </a:cubicBezTo>
                  <a:cubicBezTo>
                    <a:pt x="13033" y="13014"/>
                    <a:pt x="11014" y="15033"/>
                    <a:pt x="8534" y="15033"/>
                  </a:cubicBezTo>
                  <a:cubicBezTo>
                    <a:pt x="6054" y="15033"/>
                    <a:pt x="4033" y="13014"/>
                    <a:pt x="4033" y="10534"/>
                  </a:cubicBezTo>
                  <a:cubicBezTo>
                    <a:pt x="4033" y="8326"/>
                    <a:pt x="5174" y="7187"/>
                    <a:pt x="6179" y="6179"/>
                  </a:cubicBezTo>
                  <a:cubicBezTo>
                    <a:pt x="7174" y="5187"/>
                    <a:pt x="8033" y="4326"/>
                    <a:pt x="8033" y="2534"/>
                  </a:cubicBezTo>
                  <a:cubicBezTo>
                    <a:pt x="8033" y="2256"/>
                    <a:pt x="8257" y="2032"/>
                    <a:pt x="8534" y="2032"/>
                  </a:cubicBezTo>
                  <a:close/>
                  <a:moveTo>
                    <a:pt x="8534" y="0"/>
                  </a:moveTo>
                  <a:cubicBezTo>
                    <a:pt x="3846" y="0"/>
                    <a:pt x="0" y="3846"/>
                    <a:pt x="0" y="8534"/>
                  </a:cubicBezTo>
                  <a:cubicBezTo>
                    <a:pt x="0" y="13219"/>
                    <a:pt x="3846" y="17067"/>
                    <a:pt x="8534" y="17067"/>
                  </a:cubicBezTo>
                  <a:cubicBezTo>
                    <a:pt x="13220" y="17067"/>
                    <a:pt x="17068" y="13219"/>
                    <a:pt x="17068" y="8534"/>
                  </a:cubicBezTo>
                  <a:cubicBezTo>
                    <a:pt x="17068" y="3846"/>
                    <a:pt x="13220"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8" name="Google Shape;508;p40"/>
            <p:cNvSpPr/>
            <p:nvPr/>
          </p:nvSpPr>
          <p:spPr>
            <a:xfrm>
              <a:off x="2022300" y="1520450"/>
              <a:ext cx="175025" cy="231375"/>
            </a:xfrm>
            <a:custGeom>
              <a:rect b="b" l="l" r="r" t="t"/>
              <a:pathLst>
                <a:path extrusionOk="0" h="9255" w="7001">
                  <a:moveTo>
                    <a:pt x="3502" y="1"/>
                  </a:moveTo>
                  <a:cubicBezTo>
                    <a:pt x="3075" y="873"/>
                    <a:pt x="2446" y="1516"/>
                    <a:pt x="1854" y="2108"/>
                  </a:cubicBezTo>
                  <a:cubicBezTo>
                    <a:pt x="862" y="3102"/>
                    <a:pt x="1" y="3961"/>
                    <a:pt x="1" y="5756"/>
                  </a:cubicBezTo>
                  <a:cubicBezTo>
                    <a:pt x="1" y="7687"/>
                    <a:pt x="1571" y="9255"/>
                    <a:pt x="3502" y="9255"/>
                  </a:cubicBezTo>
                  <a:cubicBezTo>
                    <a:pt x="5433" y="9255"/>
                    <a:pt x="7001" y="7687"/>
                    <a:pt x="7001" y="5756"/>
                  </a:cubicBezTo>
                  <a:cubicBezTo>
                    <a:pt x="7001" y="4985"/>
                    <a:pt x="6838" y="4396"/>
                    <a:pt x="6580" y="3886"/>
                  </a:cubicBezTo>
                  <a:lnTo>
                    <a:pt x="3355" y="7108"/>
                  </a:lnTo>
                  <a:cubicBezTo>
                    <a:pt x="3259" y="7209"/>
                    <a:pt x="3129" y="7255"/>
                    <a:pt x="3001" y="7255"/>
                  </a:cubicBezTo>
                  <a:cubicBezTo>
                    <a:pt x="2875" y="7255"/>
                    <a:pt x="2745" y="7207"/>
                    <a:pt x="2649" y="7108"/>
                  </a:cubicBezTo>
                  <a:lnTo>
                    <a:pt x="1147" y="5609"/>
                  </a:lnTo>
                  <a:cubicBezTo>
                    <a:pt x="953" y="5412"/>
                    <a:pt x="953" y="5094"/>
                    <a:pt x="1147" y="4902"/>
                  </a:cubicBezTo>
                  <a:cubicBezTo>
                    <a:pt x="1246" y="4805"/>
                    <a:pt x="1376" y="4755"/>
                    <a:pt x="1504" y="4755"/>
                  </a:cubicBezTo>
                  <a:cubicBezTo>
                    <a:pt x="1632" y="4755"/>
                    <a:pt x="1758" y="4804"/>
                    <a:pt x="1854" y="4902"/>
                  </a:cubicBezTo>
                  <a:lnTo>
                    <a:pt x="3001" y="6049"/>
                  </a:lnTo>
                  <a:lnTo>
                    <a:pt x="6014" y="3036"/>
                  </a:lnTo>
                  <a:cubicBezTo>
                    <a:pt x="5753" y="2718"/>
                    <a:pt x="5460" y="2420"/>
                    <a:pt x="5148" y="2108"/>
                  </a:cubicBezTo>
                  <a:cubicBezTo>
                    <a:pt x="4558" y="1518"/>
                    <a:pt x="3929" y="876"/>
                    <a:pt x="3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509" name="Google Shape;509;p40"/>
          <p:cNvGrpSpPr/>
          <p:nvPr/>
        </p:nvGrpSpPr>
        <p:grpSpPr>
          <a:xfrm>
            <a:off x="4724309" y="2549741"/>
            <a:ext cx="2330778" cy="1945053"/>
            <a:chOff x="3104900" y="3907400"/>
            <a:chExt cx="1330125" cy="1110000"/>
          </a:xfrm>
        </p:grpSpPr>
        <p:sp>
          <p:nvSpPr>
            <p:cNvPr id="510" name="Google Shape;510;p40"/>
            <p:cNvSpPr/>
            <p:nvPr/>
          </p:nvSpPr>
          <p:spPr>
            <a:xfrm>
              <a:off x="3791200" y="4473650"/>
              <a:ext cx="643825" cy="543750"/>
            </a:xfrm>
            <a:custGeom>
              <a:rect b="b" l="l" r="r" t="t"/>
              <a:pathLst>
                <a:path extrusionOk="0" h="21750" w="25753">
                  <a:moveTo>
                    <a:pt x="1" y="0"/>
                  </a:moveTo>
                  <a:lnTo>
                    <a:pt x="1" y="21749"/>
                  </a:lnTo>
                  <a:lnTo>
                    <a:pt x="7006" y="21749"/>
                  </a:lnTo>
                  <a:lnTo>
                    <a:pt x="25753" y="10841"/>
                  </a:lnTo>
                  <a:lnTo>
                    <a:pt x="6973" y="0"/>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0"/>
            <p:cNvSpPr/>
            <p:nvPr/>
          </p:nvSpPr>
          <p:spPr>
            <a:xfrm>
              <a:off x="3787050" y="4299350"/>
              <a:ext cx="442825" cy="708875"/>
            </a:xfrm>
            <a:custGeom>
              <a:rect b="b" l="l" r="r" t="t"/>
              <a:pathLst>
                <a:path extrusionOk="0" h="28355" w="17713">
                  <a:moveTo>
                    <a:pt x="17713" y="1"/>
                  </a:moveTo>
                  <a:lnTo>
                    <a:pt x="67" y="10275"/>
                  </a:lnTo>
                  <a:lnTo>
                    <a:pt x="0" y="28354"/>
                  </a:lnTo>
                  <a:lnTo>
                    <a:pt x="17679" y="18114"/>
                  </a:lnTo>
                  <a:lnTo>
                    <a:pt x="177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0"/>
            <p:cNvSpPr/>
            <p:nvPr/>
          </p:nvSpPr>
          <p:spPr>
            <a:xfrm>
              <a:off x="3787050" y="4299350"/>
              <a:ext cx="442825" cy="708875"/>
            </a:xfrm>
            <a:custGeom>
              <a:rect b="b" l="l" r="r" t="t"/>
              <a:pathLst>
                <a:path extrusionOk="0" h="28355" w="17713">
                  <a:moveTo>
                    <a:pt x="17713" y="1"/>
                  </a:moveTo>
                  <a:lnTo>
                    <a:pt x="0" y="28354"/>
                  </a:lnTo>
                  <a:lnTo>
                    <a:pt x="17679" y="18114"/>
                  </a:lnTo>
                  <a:lnTo>
                    <a:pt x="17713" y="1"/>
                  </a:lnTo>
                  <a:close/>
                </a:path>
              </a:pathLst>
            </a:custGeom>
            <a:solidFill>
              <a:srgbClr val="191919">
                <a:alpha val="28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0"/>
            <p:cNvSpPr/>
            <p:nvPr/>
          </p:nvSpPr>
          <p:spPr>
            <a:xfrm>
              <a:off x="3104900" y="4164250"/>
              <a:ext cx="683825" cy="843975"/>
            </a:xfrm>
            <a:custGeom>
              <a:rect b="b" l="l" r="r" t="t"/>
              <a:pathLst>
                <a:path extrusionOk="0" h="33759" w="27353">
                  <a:moveTo>
                    <a:pt x="100" y="1"/>
                  </a:moveTo>
                  <a:lnTo>
                    <a:pt x="0" y="18080"/>
                  </a:lnTo>
                  <a:lnTo>
                    <a:pt x="27286" y="33758"/>
                  </a:lnTo>
                  <a:lnTo>
                    <a:pt x="27353" y="15679"/>
                  </a:lnTo>
                  <a:lnTo>
                    <a:pt x="1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0"/>
            <p:cNvSpPr/>
            <p:nvPr/>
          </p:nvSpPr>
          <p:spPr>
            <a:xfrm>
              <a:off x="3107400" y="4035825"/>
              <a:ext cx="901500" cy="520400"/>
            </a:xfrm>
            <a:custGeom>
              <a:rect b="b" l="l" r="r" t="t"/>
              <a:pathLst>
                <a:path extrusionOk="0" h="20816" w="36060">
                  <a:moveTo>
                    <a:pt x="8806" y="1"/>
                  </a:moveTo>
                  <a:lnTo>
                    <a:pt x="0" y="5138"/>
                  </a:lnTo>
                  <a:lnTo>
                    <a:pt x="27253" y="20816"/>
                  </a:lnTo>
                  <a:lnTo>
                    <a:pt x="36059" y="15679"/>
                  </a:lnTo>
                  <a:lnTo>
                    <a:pt x="88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0"/>
            <p:cNvSpPr/>
            <p:nvPr/>
          </p:nvSpPr>
          <p:spPr>
            <a:xfrm>
              <a:off x="3327550" y="3907400"/>
              <a:ext cx="902325" cy="520400"/>
            </a:xfrm>
            <a:custGeom>
              <a:rect b="b" l="l" r="r" t="t"/>
              <a:pathLst>
                <a:path extrusionOk="0" h="20816" w="36093">
                  <a:moveTo>
                    <a:pt x="8840" y="1"/>
                  </a:moveTo>
                  <a:lnTo>
                    <a:pt x="0" y="5138"/>
                  </a:lnTo>
                  <a:lnTo>
                    <a:pt x="27253" y="20816"/>
                  </a:lnTo>
                  <a:lnTo>
                    <a:pt x="36093" y="15679"/>
                  </a:lnTo>
                  <a:lnTo>
                    <a:pt x="88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0"/>
            <p:cNvSpPr/>
            <p:nvPr/>
          </p:nvSpPr>
          <p:spPr>
            <a:xfrm>
              <a:off x="3901300" y="4781375"/>
              <a:ext cx="79250" cy="135950"/>
            </a:xfrm>
            <a:custGeom>
              <a:rect b="b" l="l" r="r" t="t"/>
              <a:pathLst>
                <a:path extrusionOk="0" h="5438" w="3170">
                  <a:moveTo>
                    <a:pt x="2936" y="534"/>
                  </a:moveTo>
                  <a:lnTo>
                    <a:pt x="2936" y="3536"/>
                  </a:lnTo>
                  <a:lnTo>
                    <a:pt x="300" y="5037"/>
                  </a:lnTo>
                  <a:lnTo>
                    <a:pt x="300" y="2035"/>
                  </a:lnTo>
                  <a:lnTo>
                    <a:pt x="2936" y="534"/>
                  </a:lnTo>
                  <a:close/>
                  <a:moveTo>
                    <a:pt x="3169" y="0"/>
                  </a:moveTo>
                  <a:lnTo>
                    <a:pt x="0" y="1835"/>
                  </a:lnTo>
                  <a:lnTo>
                    <a:pt x="0" y="5437"/>
                  </a:lnTo>
                  <a:lnTo>
                    <a:pt x="3169" y="3603"/>
                  </a:lnTo>
                  <a:lnTo>
                    <a:pt x="31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0"/>
            <p:cNvSpPr/>
            <p:nvPr/>
          </p:nvSpPr>
          <p:spPr>
            <a:xfrm>
              <a:off x="3916300" y="4811375"/>
              <a:ext cx="50050" cy="68775"/>
            </a:xfrm>
            <a:custGeom>
              <a:rect b="b" l="l" r="r" t="t"/>
              <a:pathLst>
                <a:path extrusionOk="0" h="2751" w="2002">
                  <a:moveTo>
                    <a:pt x="2002" y="1"/>
                  </a:moveTo>
                  <a:lnTo>
                    <a:pt x="534" y="835"/>
                  </a:lnTo>
                  <a:lnTo>
                    <a:pt x="634" y="1135"/>
                  </a:lnTo>
                  <a:lnTo>
                    <a:pt x="668" y="968"/>
                  </a:lnTo>
                  <a:lnTo>
                    <a:pt x="701" y="835"/>
                  </a:lnTo>
                  <a:lnTo>
                    <a:pt x="734" y="902"/>
                  </a:lnTo>
                  <a:lnTo>
                    <a:pt x="901" y="1502"/>
                  </a:lnTo>
                  <a:lnTo>
                    <a:pt x="701" y="1068"/>
                  </a:lnTo>
                  <a:lnTo>
                    <a:pt x="634" y="1335"/>
                  </a:lnTo>
                  <a:lnTo>
                    <a:pt x="568" y="1535"/>
                  </a:lnTo>
                  <a:lnTo>
                    <a:pt x="501" y="1402"/>
                  </a:lnTo>
                  <a:lnTo>
                    <a:pt x="301" y="935"/>
                  </a:lnTo>
                  <a:lnTo>
                    <a:pt x="1" y="1102"/>
                  </a:lnTo>
                  <a:cubicBezTo>
                    <a:pt x="1" y="1548"/>
                    <a:pt x="203" y="1791"/>
                    <a:pt x="512" y="1791"/>
                  </a:cubicBezTo>
                  <a:cubicBezTo>
                    <a:pt x="619" y="1791"/>
                    <a:pt x="739" y="1762"/>
                    <a:pt x="868" y="1702"/>
                  </a:cubicBezTo>
                  <a:lnTo>
                    <a:pt x="868" y="2369"/>
                  </a:lnTo>
                  <a:lnTo>
                    <a:pt x="534" y="2569"/>
                  </a:lnTo>
                  <a:cubicBezTo>
                    <a:pt x="501" y="2603"/>
                    <a:pt x="468" y="2670"/>
                    <a:pt x="468" y="2703"/>
                  </a:cubicBezTo>
                  <a:cubicBezTo>
                    <a:pt x="468" y="2726"/>
                    <a:pt x="484" y="2750"/>
                    <a:pt x="506" y="2750"/>
                  </a:cubicBezTo>
                  <a:cubicBezTo>
                    <a:pt x="515" y="2750"/>
                    <a:pt x="524" y="2746"/>
                    <a:pt x="534" y="2736"/>
                  </a:cubicBezTo>
                  <a:lnTo>
                    <a:pt x="1368" y="2236"/>
                  </a:lnTo>
                  <a:cubicBezTo>
                    <a:pt x="1402" y="2203"/>
                    <a:pt x="1468" y="2169"/>
                    <a:pt x="1468" y="2102"/>
                  </a:cubicBezTo>
                  <a:cubicBezTo>
                    <a:pt x="1468" y="2079"/>
                    <a:pt x="1435" y="2055"/>
                    <a:pt x="1404" y="2055"/>
                  </a:cubicBezTo>
                  <a:cubicBezTo>
                    <a:pt x="1391" y="2055"/>
                    <a:pt x="1378" y="2059"/>
                    <a:pt x="1368" y="2069"/>
                  </a:cubicBezTo>
                  <a:lnTo>
                    <a:pt x="1035" y="2269"/>
                  </a:lnTo>
                  <a:lnTo>
                    <a:pt x="1035" y="1602"/>
                  </a:lnTo>
                  <a:cubicBezTo>
                    <a:pt x="1568" y="1302"/>
                    <a:pt x="2002" y="568"/>
                    <a:pt x="20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0"/>
            <p:cNvSpPr/>
            <p:nvPr/>
          </p:nvSpPr>
          <p:spPr>
            <a:xfrm>
              <a:off x="3832075" y="4883100"/>
              <a:ext cx="18375" cy="40900"/>
            </a:xfrm>
            <a:custGeom>
              <a:rect b="b" l="l" r="r" t="t"/>
              <a:pathLst>
                <a:path extrusionOk="0" h="1636" w="735">
                  <a:moveTo>
                    <a:pt x="367" y="1"/>
                  </a:moveTo>
                  <a:lnTo>
                    <a:pt x="0" y="835"/>
                  </a:lnTo>
                  <a:lnTo>
                    <a:pt x="201" y="701"/>
                  </a:lnTo>
                  <a:lnTo>
                    <a:pt x="201" y="1635"/>
                  </a:lnTo>
                  <a:lnTo>
                    <a:pt x="534" y="1468"/>
                  </a:lnTo>
                  <a:lnTo>
                    <a:pt x="534" y="501"/>
                  </a:lnTo>
                  <a:lnTo>
                    <a:pt x="734" y="434"/>
                  </a:lnTo>
                  <a:lnTo>
                    <a:pt x="3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0"/>
            <p:cNvSpPr/>
            <p:nvPr/>
          </p:nvSpPr>
          <p:spPr>
            <a:xfrm>
              <a:off x="3832075" y="4908125"/>
              <a:ext cx="40050" cy="29200"/>
            </a:xfrm>
            <a:custGeom>
              <a:rect b="b" l="l" r="r" t="t"/>
              <a:pathLst>
                <a:path extrusionOk="0" h="1168" w="1602">
                  <a:moveTo>
                    <a:pt x="1602" y="0"/>
                  </a:moveTo>
                  <a:lnTo>
                    <a:pt x="0" y="968"/>
                  </a:lnTo>
                  <a:lnTo>
                    <a:pt x="0" y="1168"/>
                  </a:lnTo>
                  <a:lnTo>
                    <a:pt x="1602" y="267"/>
                  </a:lnTo>
                  <a:lnTo>
                    <a:pt x="16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0"/>
            <p:cNvSpPr/>
            <p:nvPr/>
          </p:nvSpPr>
          <p:spPr>
            <a:xfrm>
              <a:off x="3853750" y="4870600"/>
              <a:ext cx="18375" cy="40875"/>
            </a:xfrm>
            <a:custGeom>
              <a:rect b="b" l="l" r="r" t="t"/>
              <a:pathLst>
                <a:path extrusionOk="0" h="1635" w="735">
                  <a:moveTo>
                    <a:pt x="368" y="0"/>
                  </a:moveTo>
                  <a:lnTo>
                    <a:pt x="1" y="834"/>
                  </a:lnTo>
                  <a:lnTo>
                    <a:pt x="1" y="834"/>
                  </a:lnTo>
                  <a:lnTo>
                    <a:pt x="201" y="701"/>
                  </a:lnTo>
                  <a:lnTo>
                    <a:pt x="201" y="1635"/>
                  </a:lnTo>
                  <a:lnTo>
                    <a:pt x="534" y="1468"/>
                  </a:lnTo>
                  <a:lnTo>
                    <a:pt x="534" y="501"/>
                  </a:lnTo>
                  <a:lnTo>
                    <a:pt x="735" y="367"/>
                  </a:lnTo>
                  <a:lnTo>
                    <a:pt x="3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0"/>
            <p:cNvSpPr/>
            <p:nvPr/>
          </p:nvSpPr>
          <p:spPr>
            <a:xfrm>
              <a:off x="3812050" y="4833075"/>
              <a:ext cx="79250" cy="136775"/>
            </a:xfrm>
            <a:custGeom>
              <a:rect b="b" l="l" r="r" t="t"/>
              <a:pathLst>
                <a:path extrusionOk="0" h="5471" w="3170">
                  <a:moveTo>
                    <a:pt x="2903" y="501"/>
                  </a:moveTo>
                  <a:lnTo>
                    <a:pt x="2903" y="3503"/>
                  </a:lnTo>
                  <a:lnTo>
                    <a:pt x="301" y="5004"/>
                  </a:lnTo>
                  <a:lnTo>
                    <a:pt x="301" y="2002"/>
                  </a:lnTo>
                  <a:lnTo>
                    <a:pt x="2903" y="501"/>
                  </a:lnTo>
                  <a:close/>
                  <a:moveTo>
                    <a:pt x="3170" y="0"/>
                  </a:moveTo>
                  <a:lnTo>
                    <a:pt x="1" y="1835"/>
                  </a:lnTo>
                  <a:lnTo>
                    <a:pt x="1" y="5471"/>
                  </a:lnTo>
                  <a:lnTo>
                    <a:pt x="3170" y="3636"/>
                  </a:lnTo>
                  <a:lnTo>
                    <a:pt x="31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0"/>
            <p:cNvSpPr/>
            <p:nvPr/>
          </p:nvSpPr>
          <p:spPr>
            <a:xfrm>
              <a:off x="4008875" y="4772500"/>
              <a:ext cx="40875" cy="55250"/>
            </a:xfrm>
            <a:custGeom>
              <a:rect b="b" l="l" r="r" t="t"/>
              <a:pathLst>
                <a:path extrusionOk="0" h="2210" w="1635">
                  <a:moveTo>
                    <a:pt x="1447" y="0"/>
                  </a:moveTo>
                  <a:cubicBezTo>
                    <a:pt x="1321" y="0"/>
                    <a:pt x="1141" y="68"/>
                    <a:pt x="934" y="188"/>
                  </a:cubicBezTo>
                  <a:lnTo>
                    <a:pt x="934" y="55"/>
                  </a:lnTo>
                  <a:lnTo>
                    <a:pt x="867" y="55"/>
                  </a:lnTo>
                  <a:lnTo>
                    <a:pt x="834" y="88"/>
                  </a:lnTo>
                  <a:lnTo>
                    <a:pt x="834" y="222"/>
                  </a:lnTo>
                  <a:cubicBezTo>
                    <a:pt x="400" y="455"/>
                    <a:pt x="67" y="789"/>
                    <a:pt x="0" y="1089"/>
                  </a:cubicBezTo>
                  <a:cubicBezTo>
                    <a:pt x="34" y="1056"/>
                    <a:pt x="134" y="956"/>
                    <a:pt x="200" y="922"/>
                  </a:cubicBezTo>
                  <a:cubicBezTo>
                    <a:pt x="271" y="899"/>
                    <a:pt x="325" y="875"/>
                    <a:pt x="363" y="875"/>
                  </a:cubicBezTo>
                  <a:cubicBezTo>
                    <a:pt x="378" y="875"/>
                    <a:pt x="391" y="879"/>
                    <a:pt x="400" y="889"/>
                  </a:cubicBezTo>
                  <a:cubicBezTo>
                    <a:pt x="467" y="789"/>
                    <a:pt x="534" y="722"/>
                    <a:pt x="634" y="689"/>
                  </a:cubicBezTo>
                  <a:cubicBezTo>
                    <a:pt x="683" y="640"/>
                    <a:pt x="750" y="609"/>
                    <a:pt x="795" y="609"/>
                  </a:cubicBezTo>
                  <a:cubicBezTo>
                    <a:pt x="811" y="609"/>
                    <a:pt x="825" y="613"/>
                    <a:pt x="834" y="622"/>
                  </a:cubicBezTo>
                  <a:lnTo>
                    <a:pt x="1001" y="455"/>
                  </a:lnTo>
                  <a:cubicBezTo>
                    <a:pt x="1048" y="432"/>
                    <a:pt x="1112" y="408"/>
                    <a:pt x="1157" y="408"/>
                  </a:cubicBezTo>
                  <a:cubicBezTo>
                    <a:pt x="1176" y="408"/>
                    <a:pt x="1191" y="412"/>
                    <a:pt x="1201" y="422"/>
                  </a:cubicBezTo>
                  <a:cubicBezTo>
                    <a:pt x="1234" y="355"/>
                    <a:pt x="1334" y="255"/>
                    <a:pt x="1401" y="222"/>
                  </a:cubicBezTo>
                  <a:cubicBezTo>
                    <a:pt x="1470" y="199"/>
                    <a:pt x="1508" y="160"/>
                    <a:pt x="1557" y="160"/>
                  </a:cubicBezTo>
                  <a:cubicBezTo>
                    <a:pt x="1579" y="160"/>
                    <a:pt x="1604" y="168"/>
                    <a:pt x="1635" y="188"/>
                  </a:cubicBezTo>
                  <a:cubicBezTo>
                    <a:pt x="1635" y="59"/>
                    <a:pt x="1565" y="0"/>
                    <a:pt x="1447" y="0"/>
                  </a:cubicBezTo>
                  <a:close/>
                  <a:moveTo>
                    <a:pt x="834" y="1890"/>
                  </a:moveTo>
                  <a:cubicBezTo>
                    <a:pt x="834" y="1956"/>
                    <a:pt x="801" y="2056"/>
                    <a:pt x="701" y="2090"/>
                  </a:cubicBezTo>
                  <a:cubicBezTo>
                    <a:pt x="683" y="2099"/>
                    <a:pt x="665" y="2103"/>
                    <a:pt x="648" y="2103"/>
                  </a:cubicBezTo>
                  <a:cubicBezTo>
                    <a:pt x="603" y="2103"/>
                    <a:pt x="567" y="2072"/>
                    <a:pt x="567" y="2023"/>
                  </a:cubicBezTo>
                  <a:cubicBezTo>
                    <a:pt x="567" y="2023"/>
                    <a:pt x="567" y="1993"/>
                    <a:pt x="557" y="1993"/>
                  </a:cubicBezTo>
                  <a:cubicBezTo>
                    <a:pt x="552" y="1993"/>
                    <a:pt x="545" y="2001"/>
                    <a:pt x="534" y="2023"/>
                  </a:cubicBezTo>
                  <a:lnTo>
                    <a:pt x="501" y="2056"/>
                  </a:lnTo>
                  <a:lnTo>
                    <a:pt x="501" y="2123"/>
                  </a:lnTo>
                  <a:cubicBezTo>
                    <a:pt x="522" y="2186"/>
                    <a:pt x="543" y="2210"/>
                    <a:pt x="581" y="2210"/>
                  </a:cubicBezTo>
                  <a:cubicBezTo>
                    <a:pt x="603" y="2210"/>
                    <a:pt x="631" y="2202"/>
                    <a:pt x="667" y="2190"/>
                  </a:cubicBezTo>
                  <a:cubicBezTo>
                    <a:pt x="734" y="2123"/>
                    <a:pt x="801" y="2056"/>
                    <a:pt x="834" y="1956"/>
                  </a:cubicBezTo>
                  <a:lnTo>
                    <a:pt x="834" y="189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0"/>
            <p:cNvSpPr/>
            <p:nvPr/>
          </p:nvSpPr>
          <p:spPr>
            <a:xfrm>
              <a:off x="3991350" y="4729650"/>
              <a:ext cx="79250" cy="136800"/>
            </a:xfrm>
            <a:custGeom>
              <a:rect b="b" l="l" r="r" t="t"/>
              <a:pathLst>
                <a:path extrusionOk="0" h="5472" w="3170">
                  <a:moveTo>
                    <a:pt x="2903" y="501"/>
                  </a:moveTo>
                  <a:lnTo>
                    <a:pt x="2903" y="3503"/>
                  </a:lnTo>
                  <a:lnTo>
                    <a:pt x="268" y="5005"/>
                  </a:lnTo>
                  <a:lnTo>
                    <a:pt x="268" y="2002"/>
                  </a:lnTo>
                  <a:lnTo>
                    <a:pt x="2903" y="501"/>
                  </a:lnTo>
                  <a:close/>
                  <a:moveTo>
                    <a:pt x="3170" y="1"/>
                  </a:moveTo>
                  <a:lnTo>
                    <a:pt x="1" y="1836"/>
                  </a:lnTo>
                  <a:lnTo>
                    <a:pt x="1" y="5472"/>
                  </a:lnTo>
                  <a:lnTo>
                    <a:pt x="3170" y="3637"/>
                  </a:lnTo>
                  <a:lnTo>
                    <a:pt x="31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0"/>
            <p:cNvSpPr/>
            <p:nvPr/>
          </p:nvSpPr>
          <p:spPr>
            <a:xfrm>
              <a:off x="3296700" y="4019150"/>
              <a:ext cx="741375" cy="426175"/>
            </a:xfrm>
            <a:custGeom>
              <a:rect b="b" l="l" r="r" t="t"/>
              <a:pathLst>
                <a:path extrusionOk="0" h="17047" w="29655">
                  <a:moveTo>
                    <a:pt x="2402" y="1"/>
                  </a:moveTo>
                  <a:lnTo>
                    <a:pt x="0" y="1368"/>
                  </a:lnTo>
                  <a:lnTo>
                    <a:pt x="27286" y="17046"/>
                  </a:lnTo>
                  <a:lnTo>
                    <a:pt x="29655" y="15678"/>
                  </a:lnTo>
                  <a:lnTo>
                    <a:pt x="24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0"/>
            <p:cNvSpPr/>
            <p:nvPr/>
          </p:nvSpPr>
          <p:spPr>
            <a:xfrm>
              <a:off x="3978850" y="4411100"/>
              <a:ext cx="59225" cy="158475"/>
            </a:xfrm>
            <a:custGeom>
              <a:rect b="b" l="l" r="r" t="t"/>
              <a:pathLst>
                <a:path extrusionOk="0" h="6339" w="2369">
                  <a:moveTo>
                    <a:pt x="2369" y="0"/>
                  </a:moveTo>
                  <a:lnTo>
                    <a:pt x="0" y="1368"/>
                  </a:lnTo>
                  <a:lnTo>
                    <a:pt x="0" y="6338"/>
                  </a:lnTo>
                  <a:lnTo>
                    <a:pt x="334" y="5705"/>
                  </a:lnTo>
                  <a:lnTo>
                    <a:pt x="634" y="6338"/>
                  </a:lnTo>
                  <a:lnTo>
                    <a:pt x="667" y="5871"/>
                  </a:lnTo>
                  <a:lnTo>
                    <a:pt x="968" y="6172"/>
                  </a:lnTo>
                  <a:lnTo>
                    <a:pt x="1034" y="5671"/>
                  </a:lnTo>
                  <a:lnTo>
                    <a:pt x="1401" y="6005"/>
                  </a:lnTo>
                  <a:lnTo>
                    <a:pt x="1535" y="5504"/>
                  </a:lnTo>
                  <a:lnTo>
                    <a:pt x="2002" y="5838"/>
                  </a:lnTo>
                  <a:lnTo>
                    <a:pt x="2135" y="5204"/>
                  </a:lnTo>
                  <a:lnTo>
                    <a:pt x="2369" y="5404"/>
                  </a:lnTo>
                  <a:lnTo>
                    <a:pt x="23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41"/>
          <p:cNvSpPr txBox="1"/>
          <p:nvPr>
            <p:ph type="title"/>
          </p:nvPr>
        </p:nvSpPr>
        <p:spPr>
          <a:xfrm>
            <a:off x="720000" y="445025"/>
            <a:ext cx="77040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PURPOSE OF PACKAGING</a:t>
            </a:r>
            <a:endParaRPr/>
          </a:p>
        </p:txBody>
      </p:sp>
      <p:sp>
        <p:nvSpPr>
          <p:cNvPr id="531" name="Google Shape;531;p41"/>
          <p:cNvSpPr txBox="1"/>
          <p:nvPr>
            <p:ph idx="1" type="subTitle"/>
          </p:nvPr>
        </p:nvSpPr>
        <p:spPr>
          <a:xfrm>
            <a:off x="2603124" y="1492400"/>
            <a:ext cx="2584200" cy="58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PROTECTION</a:t>
            </a:r>
            <a:endParaRPr/>
          </a:p>
        </p:txBody>
      </p:sp>
      <p:sp>
        <p:nvSpPr>
          <p:cNvPr id="532" name="Google Shape;532;p41"/>
          <p:cNvSpPr txBox="1"/>
          <p:nvPr>
            <p:ph idx="5" type="subTitle"/>
          </p:nvPr>
        </p:nvSpPr>
        <p:spPr>
          <a:xfrm>
            <a:off x="2606492" y="2547924"/>
            <a:ext cx="2584200" cy="58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CONVENIENCE</a:t>
            </a:r>
            <a:endParaRPr/>
          </a:p>
        </p:txBody>
      </p:sp>
      <p:sp>
        <p:nvSpPr>
          <p:cNvPr id="533" name="Google Shape;533;p41"/>
          <p:cNvSpPr txBox="1"/>
          <p:nvPr>
            <p:ph idx="6" type="subTitle"/>
          </p:nvPr>
        </p:nvSpPr>
        <p:spPr>
          <a:xfrm>
            <a:off x="2603124" y="3603450"/>
            <a:ext cx="2584200" cy="58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IMAGE</a:t>
            </a:r>
            <a:endParaRPr/>
          </a:p>
        </p:txBody>
      </p:sp>
      <p:sp>
        <p:nvSpPr>
          <p:cNvPr id="534" name="Google Shape;534;p41"/>
          <p:cNvSpPr txBox="1"/>
          <p:nvPr>
            <p:ph idx="2" type="subTitle"/>
          </p:nvPr>
        </p:nvSpPr>
        <p:spPr>
          <a:xfrm>
            <a:off x="5195994" y="1492400"/>
            <a:ext cx="3234300" cy="5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a:t>
            </a:r>
            <a:r>
              <a:rPr lang="en"/>
              <a:t>s the closest planet to the Sun and the smallest in the Solar System</a:t>
            </a:r>
            <a:endParaRPr/>
          </a:p>
        </p:txBody>
      </p:sp>
      <p:sp>
        <p:nvSpPr>
          <p:cNvPr id="535" name="Google Shape;535;p41"/>
          <p:cNvSpPr txBox="1"/>
          <p:nvPr>
            <p:ph idx="3" type="subTitle"/>
          </p:nvPr>
        </p:nvSpPr>
        <p:spPr>
          <a:xfrm>
            <a:off x="5192796" y="2547927"/>
            <a:ext cx="3234300" cy="5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536" name="Google Shape;536;p41"/>
          <p:cNvSpPr txBox="1"/>
          <p:nvPr>
            <p:ph idx="4" type="subTitle"/>
          </p:nvPr>
        </p:nvSpPr>
        <p:spPr>
          <a:xfrm>
            <a:off x="5197007" y="3603450"/>
            <a:ext cx="3234300" cy="5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r>
              <a:rPr lang="en"/>
              <a:t>. It’s full of iron oxide dust</a:t>
            </a:r>
            <a:endParaRPr/>
          </a:p>
        </p:txBody>
      </p:sp>
      <p:sp>
        <p:nvSpPr>
          <p:cNvPr id="537" name="Google Shape;537;p41"/>
          <p:cNvSpPr/>
          <p:nvPr/>
        </p:nvSpPr>
        <p:spPr>
          <a:xfrm>
            <a:off x="829225" y="1603838"/>
            <a:ext cx="1773900" cy="36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1"/>
          <p:cNvSpPr/>
          <p:nvPr/>
        </p:nvSpPr>
        <p:spPr>
          <a:xfrm>
            <a:off x="829225" y="2659363"/>
            <a:ext cx="17739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1"/>
          <p:cNvSpPr/>
          <p:nvPr/>
        </p:nvSpPr>
        <p:spPr>
          <a:xfrm>
            <a:off x="829225" y="3714888"/>
            <a:ext cx="1773900" cy="36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 name="Google Shape;540;p41"/>
          <p:cNvGrpSpPr/>
          <p:nvPr/>
        </p:nvGrpSpPr>
        <p:grpSpPr>
          <a:xfrm>
            <a:off x="905416" y="1631255"/>
            <a:ext cx="310912" cy="310894"/>
            <a:chOff x="2463650" y="1383725"/>
            <a:chExt cx="426725" cy="426700"/>
          </a:xfrm>
        </p:grpSpPr>
        <p:sp>
          <p:nvSpPr>
            <p:cNvPr id="541" name="Google Shape;541;p41"/>
            <p:cNvSpPr/>
            <p:nvPr/>
          </p:nvSpPr>
          <p:spPr>
            <a:xfrm>
              <a:off x="2639525" y="1462725"/>
              <a:ext cx="75025" cy="107350"/>
            </a:xfrm>
            <a:custGeom>
              <a:rect b="b" l="l" r="r" t="t"/>
              <a:pathLst>
                <a:path extrusionOk="0" h="4294" w="3001">
                  <a:moveTo>
                    <a:pt x="1499" y="1"/>
                  </a:moveTo>
                  <a:cubicBezTo>
                    <a:pt x="1001" y="409"/>
                    <a:pt x="1" y="1345"/>
                    <a:pt x="1" y="2374"/>
                  </a:cubicBezTo>
                  <a:cubicBezTo>
                    <a:pt x="1" y="3118"/>
                    <a:pt x="521" y="3811"/>
                    <a:pt x="1001" y="4294"/>
                  </a:cubicBezTo>
                  <a:lnTo>
                    <a:pt x="1001" y="2374"/>
                  </a:lnTo>
                  <a:cubicBezTo>
                    <a:pt x="1001" y="2097"/>
                    <a:pt x="1225" y="1875"/>
                    <a:pt x="1499" y="1875"/>
                  </a:cubicBezTo>
                  <a:cubicBezTo>
                    <a:pt x="1777" y="1875"/>
                    <a:pt x="2001" y="2097"/>
                    <a:pt x="2001" y="2374"/>
                  </a:cubicBezTo>
                  <a:lnTo>
                    <a:pt x="2001" y="4294"/>
                  </a:lnTo>
                  <a:cubicBezTo>
                    <a:pt x="2481" y="3811"/>
                    <a:pt x="3001" y="3118"/>
                    <a:pt x="3001" y="2374"/>
                  </a:cubicBezTo>
                  <a:cubicBezTo>
                    <a:pt x="3001" y="1345"/>
                    <a:pt x="2001" y="409"/>
                    <a:pt x="1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1"/>
            <p:cNvSpPr/>
            <p:nvPr/>
          </p:nvSpPr>
          <p:spPr>
            <a:xfrm>
              <a:off x="2564525" y="1609600"/>
              <a:ext cx="99425" cy="99425"/>
            </a:xfrm>
            <a:custGeom>
              <a:rect b="b" l="l" r="r" t="t"/>
              <a:pathLst>
                <a:path extrusionOk="0" h="3977" w="3977">
                  <a:moveTo>
                    <a:pt x="1" y="0"/>
                  </a:moveTo>
                  <a:lnTo>
                    <a:pt x="1" y="499"/>
                  </a:lnTo>
                  <a:cubicBezTo>
                    <a:pt x="1" y="2350"/>
                    <a:pt x="1449" y="3857"/>
                    <a:pt x="3270" y="3977"/>
                  </a:cubicBezTo>
                  <a:lnTo>
                    <a:pt x="2147" y="2854"/>
                  </a:lnTo>
                  <a:cubicBezTo>
                    <a:pt x="1950" y="2656"/>
                    <a:pt x="1950" y="2339"/>
                    <a:pt x="2147" y="2147"/>
                  </a:cubicBezTo>
                  <a:cubicBezTo>
                    <a:pt x="2246" y="2048"/>
                    <a:pt x="2374" y="1999"/>
                    <a:pt x="2502" y="1999"/>
                  </a:cubicBezTo>
                  <a:cubicBezTo>
                    <a:pt x="2629" y="1999"/>
                    <a:pt x="2757" y="2048"/>
                    <a:pt x="2854" y="2147"/>
                  </a:cubicBezTo>
                  <a:lnTo>
                    <a:pt x="3977" y="3270"/>
                  </a:lnTo>
                  <a:cubicBezTo>
                    <a:pt x="3857" y="1448"/>
                    <a:pt x="2350" y="0"/>
                    <a:pt x="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1"/>
            <p:cNvSpPr/>
            <p:nvPr/>
          </p:nvSpPr>
          <p:spPr>
            <a:xfrm>
              <a:off x="2463650" y="1383725"/>
              <a:ext cx="426725" cy="426700"/>
            </a:xfrm>
            <a:custGeom>
              <a:rect b="b" l="l" r="r" t="t"/>
              <a:pathLst>
                <a:path extrusionOk="0" h="17068" w="17069">
                  <a:moveTo>
                    <a:pt x="8533" y="2032"/>
                  </a:moveTo>
                  <a:cubicBezTo>
                    <a:pt x="8630" y="2032"/>
                    <a:pt x="8728" y="2060"/>
                    <a:pt x="8812" y="2118"/>
                  </a:cubicBezTo>
                  <a:cubicBezTo>
                    <a:pt x="8902" y="2176"/>
                    <a:pt x="11036" y="3630"/>
                    <a:pt x="11036" y="5534"/>
                  </a:cubicBezTo>
                  <a:cubicBezTo>
                    <a:pt x="11036" y="7107"/>
                    <a:pt x="9588" y="8361"/>
                    <a:pt x="9036" y="8785"/>
                  </a:cubicBezTo>
                  <a:lnTo>
                    <a:pt x="9036" y="9742"/>
                  </a:lnTo>
                  <a:cubicBezTo>
                    <a:pt x="9862" y="8710"/>
                    <a:pt x="11116" y="8035"/>
                    <a:pt x="12535" y="8035"/>
                  </a:cubicBezTo>
                  <a:lnTo>
                    <a:pt x="13535" y="8035"/>
                  </a:lnTo>
                  <a:cubicBezTo>
                    <a:pt x="13812" y="8035"/>
                    <a:pt x="14036" y="8257"/>
                    <a:pt x="14036" y="8534"/>
                  </a:cubicBezTo>
                  <a:lnTo>
                    <a:pt x="14036" y="9534"/>
                  </a:lnTo>
                  <a:cubicBezTo>
                    <a:pt x="14036" y="12014"/>
                    <a:pt x="12015" y="14036"/>
                    <a:pt x="9534" y="14036"/>
                  </a:cubicBezTo>
                  <a:lnTo>
                    <a:pt x="9036" y="14036"/>
                  </a:lnTo>
                  <a:lnTo>
                    <a:pt x="9036" y="14534"/>
                  </a:lnTo>
                  <a:cubicBezTo>
                    <a:pt x="9036" y="14812"/>
                    <a:pt x="8812" y="15036"/>
                    <a:pt x="8534" y="15036"/>
                  </a:cubicBezTo>
                  <a:cubicBezTo>
                    <a:pt x="8257" y="15036"/>
                    <a:pt x="8036" y="14812"/>
                    <a:pt x="8036" y="14534"/>
                  </a:cubicBezTo>
                  <a:lnTo>
                    <a:pt x="8036" y="14036"/>
                  </a:lnTo>
                  <a:lnTo>
                    <a:pt x="7534" y="14036"/>
                  </a:lnTo>
                  <a:cubicBezTo>
                    <a:pt x="5054" y="14036"/>
                    <a:pt x="3035" y="12014"/>
                    <a:pt x="3035" y="9534"/>
                  </a:cubicBezTo>
                  <a:lnTo>
                    <a:pt x="3035" y="8534"/>
                  </a:lnTo>
                  <a:cubicBezTo>
                    <a:pt x="3035" y="8257"/>
                    <a:pt x="3257" y="8035"/>
                    <a:pt x="3534" y="8035"/>
                  </a:cubicBezTo>
                  <a:lnTo>
                    <a:pt x="4534" y="8035"/>
                  </a:lnTo>
                  <a:cubicBezTo>
                    <a:pt x="5956" y="8035"/>
                    <a:pt x="7209" y="8707"/>
                    <a:pt x="8036" y="9742"/>
                  </a:cubicBezTo>
                  <a:lnTo>
                    <a:pt x="8036" y="8785"/>
                  </a:lnTo>
                  <a:cubicBezTo>
                    <a:pt x="7481" y="8361"/>
                    <a:pt x="6036" y="7107"/>
                    <a:pt x="6036" y="5534"/>
                  </a:cubicBezTo>
                  <a:cubicBezTo>
                    <a:pt x="6036" y="3635"/>
                    <a:pt x="8166" y="2182"/>
                    <a:pt x="8254" y="2118"/>
                  </a:cubicBezTo>
                  <a:cubicBezTo>
                    <a:pt x="8338" y="2060"/>
                    <a:pt x="8436" y="2032"/>
                    <a:pt x="8533" y="2032"/>
                  </a:cubicBezTo>
                  <a:close/>
                  <a:moveTo>
                    <a:pt x="8534" y="0"/>
                  </a:moveTo>
                  <a:cubicBezTo>
                    <a:pt x="3849" y="0"/>
                    <a:pt x="1" y="3849"/>
                    <a:pt x="1" y="8534"/>
                  </a:cubicBezTo>
                  <a:cubicBezTo>
                    <a:pt x="1" y="13222"/>
                    <a:pt x="3849" y="17068"/>
                    <a:pt x="8534" y="17068"/>
                  </a:cubicBezTo>
                  <a:cubicBezTo>
                    <a:pt x="13223" y="17068"/>
                    <a:pt x="17068" y="13222"/>
                    <a:pt x="17068" y="8534"/>
                  </a:cubicBezTo>
                  <a:cubicBezTo>
                    <a:pt x="17068" y="3849"/>
                    <a:pt x="13223" y="0"/>
                    <a:pt x="8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1"/>
            <p:cNvSpPr/>
            <p:nvPr/>
          </p:nvSpPr>
          <p:spPr>
            <a:xfrm>
              <a:off x="2690125" y="1609600"/>
              <a:ext cx="99425" cy="99425"/>
            </a:xfrm>
            <a:custGeom>
              <a:rect b="b" l="l" r="r" t="t"/>
              <a:pathLst>
                <a:path extrusionOk="0" h="3977" w="3977">
                  <a:moveTo>
                    <a:pt x="3476" y="0"/>
                  </a:moveTo>
                  <a:cubicBezTo>
                    <a:pt x="1625" y="0"/>
                    <a:pt x="123" y="1448"/>
                    <a:pt x="1" y="3270"/>
                  </a:cubicBezTo>
                  <a:lnTo>
                    <a:pt x="1123" y="2147"/>
                  </a:lnTo>
                  <a:cubicBezTo>
                    <a:pt x="1222" y="2048"/>
                    <a:pt x="1350" y="1999"/>
                    <a:pt x="1478" y="1999"/>
                  </a:cubicBezTo>
                  <a:cubicBezTo>
                    <a:pt x="1605" y="1999"/>
                    <a:pt x="1733" y="2048"/>
                    <a:pt x="1830" y="2147"/>
                  </a:cubicBezTo>
                  <a:cubicBezTo>
                    <a:pt x="2025" y="2342"/>
                    <a:pt x="2025" y="2659"/>
                    <a:pt x="1830" y="2854"/>
                  </a:cubicBezTo>
                  <a:lnTo>
                    <a:pt x="707" y="3977"/>
                  </a:lnTo>
                  <a:cubicBezTo>
                    <a:pt x="2526" y="3857"/>
                    <a:pt x="3977" y="2350"/>
                    <a:pt x="3977" y="499"/>
                  </a:cubicBezTo>
                  <a:lnTo>
                    <a:pt x="39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41"/>
          <p:cNvGrpSpPr/>
          <p:nvPr/>
        </p:nvGrpSpPr>
        <p:grpSpPr>
          <a:xfrm>
            <a:off x="905433" y="2686780"/>
            <a:ext cx="310894" cy="310894"/>
            <a:chOff x="3053475" y="1382250"/>
            <a:chExt cx="426700" cy="426700"/>
          </a:xfrm>
        </p:grpSpPr>
        <p:sp>
          <p:nvSpPr>
            <p:cNvPr id="546" name="Google Shape;546;p41"/>
            <p:cNvSpPr/>
            <p:nvPr/>
          </p:nvSpPr>
          <p:spPr>
            <a:xfrm>
              <a:off x="3053475" y="1382250"/>
              <a:ext cx="426700" cy="426700"/>
            </a:xfrm>
            <a:custGeom>
              <a:rect b="b" l="l" r="r" t="t"/>
              <a:pathLst>
                <a:path extrusionOk="0" h="17068" w="17068">
                  <a:moveTo>
                    <a:pt x="9281" y="4329"/>
                  </a:moveTo>
                  <a:lnTo>
                    <a:pt x="12734" y="7782"/>
                  </a:lnTo>
                  <a:cubicBezTo>
                    <a:pt x="12444" y="7988"/>
                    <a:pt x="12129" y="8150"/>
                    <a:pt x="11804" y="8268"/>
                  </a:cubicBezTo>
                  <a:lnTo>
                    <a:pt x="8796" y="5260"/>
                  </a:lnTo>
                  <a:cubicBezTo>
                    <a:pt x="8913" y="4934"/>
                    <a:pt x="9076" y="4620"/>
                    <a:pt x="9281" y="4329"/>
                  </a:cubicBezTo>
                  <a:close/>
                  <a:moveTo>
                    <a:pt x="8574" y="6452"/>
                  </a:moveTo>
                  <a:lnTo>
                    <a:pt x="10617" y="8497"/>
                  </a:lnTo>
                  <a:cubicBezTo>
                    <a:pt x="10580" y="8498"/>
                    <a:pt x="10544" y="8499"/>
                    <a:pt x="10507" y="8499"/>
                  </a:cubicBezTo>
                  <a:cubicBezTo>
                    <a:pt x="9967" y="8499"/>
                    <a:pt x="9422" y="8388"/>
                    <a:pt x="8910" y="8161"/>
                  </a:cubicBezTo>
                  <a:cubicBezTo>
                    <a:pt x="8662" y="7609"/>
                    <a:pt x="8553" y="7028"/>
                    <a:pt x="8574" y="6452"/>
                  </a:cubicBezTo>
                  <a:close/>
                  <a:moveTo>
                    <a:pt x="8537" y="995"/>
                  </a:moveTo>
                  <a:cubicBezTo>
                    <a:pt x="12726" y="995"/>
                    <a:pt x="16071" y="4340"/>
                    <a:pt x="16071" y="8529"/>
                  </a:cubicBezTo>
                  <a:cubicBezTo>
                    <a:pt x="16071" y="10038"/>
                    <a:pt x="15636" y="11476"/>
                    <a:pt x="14828" y="12700"/>
                  </a:cubicBezTo>
                  <a:cubicBezTo>
                    <a:pt x="14641" y="12983"/>
                    <a:pt x="14436" y="13249"/>
                    <a:pt x="14215" y="13503"/>
                  </a:cubicBezTo>
                  <a:lnTo>
                    <a:pt x="10196" y="9486"/>
                  </a:lnTo>
                  <a:lnTo>
                    <a:pt x="10196" y="9486"/>
                  </a:lnTo>
                  <a:cubicBezTo>
                    <a:pt x="10297" y="9494"/>
                    <a:pt x="10396" y="9497"/>
                    <a:pt x="10497" y="9497"/>
                  </a:cubicBezTo>
                  <a:cubicBezTo>
                    <a:pt x="10836" y="9497"/>
                    <a:pt x="11180" y="9460"/>
                    <a:pt x="11513" y="9390"/>
                  </a:cubicBezTo>
                  <a:cubicBezTo>
                    <a:pt x="12366" y="9209"/>
                    <a:pt x="13169" y="8798"/>
                    <a:pt x="13836" y="8177"/>
                  </a:cubicBezTo>
                  <a:cubicBezTo>
                    <a:pt x="13836" y="8177"/>
                    <a:pt x="13916" y="8102"/>
                    <a:pt x="13953" y="8062"/>
                  </a:cubicBezTo>
                  <a:lnTo>
                    <a:pt x="14548" y="7470"/>
                  </a:lnTo>
                  <a:cubicBezTo>
                    <a:pt x="14743" y="7273"/>
                    <a:pt x="14743" y="6956"/>
                    <a:pt x="14548" y="6764"/>
                  </a:cubicBezTo>
                  <a:cubicBezTo>
                    <a:pt x="14449" y="6665"/>
                    <a:pt x="14321" y="6616"/>
                    <a:pt x="14194" y="6616"/>
                  </a:cubicBezTo>
                  <a:cubicBezTo>
                    <a:pt x="14066" y="6616"/>
                    <a:pt x="13939" y="6665"/>
                    <a:pt x="13841" y="6764"/>
                  </a:cubicBezTo>
                  <a:lnTo>
                    <a:pt x="13487" y="7116"/>
                  </a:lnTo>
                  <a:lnTo>
                    <a:pt x="9950" y="3580"/>
                  </a:lnTo>
                  <a:lnTo>
                    <a:pt x="10302" y="3225"/>
                  </a:lnTo>
                  <a:cubicBezTo>
                    <a:pt x="10500" y="3030"/>
                    <a:pt x="10500" y="2713"/>
                    <a:pt x="10302" y="2518"/>
                  </a:cubicBezTo>
                  <a:cubicBezTo>
                    <a:pt x="10205" y="2421"/>
                    <a:pt x="10077" y="2372"/>
                    <a:pt x="9949" y="2372"/>
                  </a:cubicBezTo>
                  <a:cubicBezTo>
                    <a:pt x="9821" y="2372"/>
                    <a:pt x="9693" y="2421"/>
                    <a:pt x="9596" y="2518"/>
                  </a:cubicBezTo>
                  <a:lnTo>
                    <a:pt x="9004" y="3113"/>
                  </a:lnTo>
                  <a:cubicBezTo>
                    <a:pt x="8316" y="3798"/>
                    <a:pt x="7870" y="4649"/>
                    <a:pt x="7676" y="5553"/>
                  </a:cubicBezTo>
                  <a:cubicBezTo>
                    <a:pt x="7582" y="5982"/>
                    <a:pt x="7550" y="6425"/>
                    <a:pt x="7580" y="6870"/>
                  </a:cubicBezTo>
                  <a:lnTo>
                    <a:pt x="3563" y="2851"/>
                  </a:lnTo>
                  <a:cubicBezTo>
                    <a:pt x="3817" y="2630"/>
                    <a:pt x="4086" y="2425"/>
                    <a:pt x="4366" y="2241"/>
                  </a:cubicBezTo>
                  <a:cubicBezTo>
                    <a:pt x="5588" y="1430"/>
                    <a:pt x="7028" y="995"/>
                    <a:pt x="8537" y="995"/>
                  </a:cubicBezTo>
                  <a:close/>
                  <a:moveTo>
                    <a:pt x="2857" y="3558"/>
                  </a:moveTo>
                  <a:lnTo>
                    <a:pt x="6873" y="7577"/>
                  </a:lnTo>
                  <a:lnTo>
                    <a:pt x="9489" y="10193"/>
                  </a:lnTo>
                  <a:lnTo>
                    <a:pt x="13508" y="14209"/>
                  </a:lnTo>
                  <a:cubicBezTo>
                    <a:pt x="13249" y="14436"/>
                    <a:pt x="12982" y="14641"/>
                    <a:pt x="12702" y="14823"/>
                  </a:cubicBezTo>
                  <a:cubicBezTo>
                    <a:pt x="11484" y="15633"/>
                    <a:pt x="10044" y="16068"/>
                    <a:pt x="8534" y="16068"/>
                  </a:cubicBezTo>
                  <a:cubicBezTo>
                    <a:pt x="4342" y="16068"/>
                    <a:pt x="1001" y="12724"/>
                    <a:pt x="1001" y="8532"/>
                  </a:cubicBezTo>
                  <a:cubicBezTo>
                    <a:pt x="1001" y="7022"/>
                    <a:pt x="1433" y="5585"/>
                    <a:pt x="2243" y="4364"/>
                  </a:cubicBezTo>
                  <a:cubicBezTo>
                    <a:pt x="2427" y="4084"/>
                    <a:pt x="2633" y="3817"/>
                    <a:pt x="2857" y="3558"/>
                  </a:cubicBezTo>
                  <a:close/>
                  <a:moveTo>
                    <a:pt x="8534" y="1"/>
                  </a:moveTo>
                  <a:cubicBezTo>
                    <a:pt x="4062" y="1"/>
                    <a:pt x="1" y="3534"/>
                    <a:pt x="1" y="8534"/>
                  </a:cubicBezTo>
                  <a:cubicBezTo>
                    <a:pt x="1" y="13273"/>
                    <a:pt x="3790" y="17068"/>
                    <a:pt x="8534" y="17068"/>
                  </a:cubicBezTo>
                  <a:cubicBezTo>
                    <a:pt x="13537" y="17068"/>
                    <a:pt x="17068" y="13004"/>
                    <a:pt x="17068" y="8534"/>
                  </a:cubicBezTo>
                  <a:cubicBezTo>
                    <a:pt x="17068" y="3793"/>
                    <a:pt x="13276" y="1"/>
                    <a:pt x="8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1"/>
            <p:cNvSpPr/>
            <p:nvPr/>
          </p:nvSpPr>
          <p:spPr>
            <a:xfrm>
              <a:off x="3111550" y="1574050"/>
              <a:ext cx="176775" cy="175450"/>
            </a:xfrm>
            <a:custGeom>
              <a:rect b="b" l="l" r="r" t="t"/>
              <a:pathLst>
                <a:path extrusionOk="0" h="7018" w="7071">
                  <a:moveTo>
                    <a:pt x="2939" y="1124"/>
                  </a:moveTo>
                  <a:lnTo>
                    <a:pt x="5947" y="4132"/>
                  </a:lnTo>
                  <a:cubicBezTo>
                    <a:pt x="5830" y="4462"/>
                    <a:pt x="5667" y="4775"/>
                    <a:pt x="5465" y="5065"/>
                  </a:cubicBezTo>
                  <a:lnTo>
                    <a:pt x="2011" y="1606"/>
                  </a:lnTo>
                  <a:cubicBezTo>
                    <a:pt x="2299" y="1404"/>
                    <a:pt x="2614" y="1241"/>
                    <a:pt x="2939" y="1124"/>
                  </a:cubicBezTo>
                  <a:close/>
                  <a:moveTo>
                    <a:pt x="3230" y="1"/>
                  </a:moveTo>
                  <a:cubicBezTo>
                    <a:pt x="2326" y="193"/>
                    <a:pt x="1478" y="641"/>
                    <a:pt x="790" y="1326"/>
                  </a:cubicBezTo>
                  <a:lnTo>
                    <a:pt x="198" y="1921"/>
                  </a:lnTo>
                  <a:cubicBezTo>
                    <a:pt x="0" y="2118"/>
                    <a:pt x="0" y="2433"/>
                    <a:pt x="198" y="2628"/>
                  </a:cubicBezTo>
                  <a:cubicBezTo>
                    <a:pt x="295" y="2726"/>
                    <a:pt x="423" y="2776"/>
                    <a:pt x="551" y="2776"/>
                  </a:cubicBezTo>
                  <a:cubicBezTo>
                    <a:pt x="679" y="2776"/>
                    <a:pt x="807" y="2726"/>
                    <a:pt x="904" y="2628"/>
                  </a:cubicBezTo>
                  <a:lnTo>
                    <a:pt x="1256" y="2273"/>
                  </a:lnTo>
                  <a:lnTo>
                    <a:pt x="4798" y="5812"/>
                  </a:lnTo>
                  <a:lnTo>
                    <a:pt x="4443" y="6164"/>
                  </a:lnTo>
                  <a:cubicBezTo>
                    <a:pt x="4246" y="6361"/>
                    <a:pt x="4246" y="6679"/>
                    <a:pt x="4443" y="6871"/>
                  </a:cubicBezTo>
                  <a:cubicBezTo>
                    <a:pt x="4539" y="6969"/>
                    <a:pt x="4670" y="7017"/>
                    <a:pt x="4798" y="7017"/>
                  </a:cubicBezTo>
                  <a:cubicBezTo>
                    <a:pt x="4923" y="7017"/>
                    <a:pt x="5054" y="6969"/>
                    <a:pt x="5150" y="6871"/>
                  </a:cubicBezTo>
                  <a:lnTo>
                    <a:pt x="5745" y="6279"/>
                  </a:lnTo>
                  <a:cubicBezTo>
                    <a:pt x="6430" y="5591"/>
                    <a:pt x="6878" y="4742"/>
                    <a:pt x="7070" y="3838"/>
                  </a:cubicBezTo>
                  <a:lnTo>
                    <a:pt x="6174" y="2945"/>
                  </a:lnTo>
                  <a:lnTo>
                    <a:pt x="4126" y="897"/>
                  </a:lnTo>
                  <a:lnTo>
                    <a:pt x="3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41"/>
          <p:cNvGrpSpPr/>
          <p:nvPr/>
        </p:nvGrpSpPr>
        <p:grpSpPr>
          <a:xfrm>
            <a:off x="905434" y="3742305"/>
            <a:ext cx="310912" cy="310894"/>
            <a:chOff x="3614225" y="1383800"/>
            <a:chExt cx="426725" cy="426700"/>
          </a:xfrm>
        </p:grpSpPr>
        <p:sp>
          <p:nvSpPr>
            <p:cNvPr id="549" name="Google Shape;549;p41"/>
            <p:cNvSpPr/>
            <p:nvPr/>
          </p:nvSpPr>
          <p:spPr>
            <a:xfrm>
              <a:off x="3690025" y="1534650"/>
              <a:ext cx="75050" cy="125050"/>
            </a:xfrm>
            <a:custGeom>
              <a:rect b="b" l="l" r="r" t="t"/>
              <a:pathLst>
                <a:path extrusionOk="0" h="5002" w="3002">
                  <a:moveTo>
                    <a:pt x="1502" y="1001"/>
                  </a:moveTo>
                  <a:cubicBezTo>
                    <a:pt x="1780" y="1001"/>
                    <a:pt x="2001" y="1225"/>
                    <a:pt x="2001" y="1500"/>
                  </a:cubicBezTo>
                  <a:cubicBezTo>
                    <a:pt x="2001" y="1777"/>
                    <a:pt x="1780" y="2001"/>
                    <a:pt x="1502" y="2001"/>
                  </a:cubicBezTo>
                  <a:lnTo>
                    <a:pt x="1001" y="2001"/>
                  </a:lnTo>
                  <a:lnTo>
                    <a:pt x="1001" y="1001"/>
                  </a:lnTo>
                  <a:close/>
                  <a:moveTo>
                    <a:pt x="1502" y="3001"/>
                  </a:moveTo>
                  <a:cubicBezTo>
                    <a:pt x="1780" y="3001"/>
                    <a:pt x="2001" y="3225"/>
                    <a:pt x="2001" y="3500"/>
                  </a:cubicBezTo>
                  <a:cubicBezTo>
                    <a:pt x="2001" y="3777"/>
                    <a:pt x="1780" y="4001"/>
                    <a:pt x="1502" y="4001"/>
                  </a:cubicBezTo>
                  <a:lnTo>
                    <a:pt x="1001" y="4001"/>
                  </a:lnTo>
                  <a:lnTo>
                    <a:pt x="1001" y="3001"/>
                  </a:lnTo>
                  <a:close/>
                  <a:moveTo>
                    <a:pt x="502" y="1"/>
                  </a:moveTo>
                  <a:cubicBezTo>
                    <a:pt x="225" y="1"/>
                    <a:pt x="1" y="222"/>
                    <a:pt x="1" y="500"/>
                  </a:cubicBezTo>
                  <a:lnTo>
                    <a:pt x="1" y="2500"/>
                  </a:lnTo>
                  <a:lnTo>
                    <a:pt x="1" y="4500"/>
                  </a:lnTo>
                  <a:cubicBezTo>
                    <a:pt x="1" y="4777"/>
                    <a:pt x="225" y="5001"/>
                    <a:pt x="502" y="5001"/>
                  </a:cubicBezTo>
                  <a:lnTo>
                    <a:pt x="1502" y="5001"/>
                  </a:lnTo>
                  <a:cubicBezTo>
                    <a:pt x="2329" y="5001"/>
                    <a:pt x="3001" y="4326"/>
                    <a:pt x="3001" y="3500"/>
                  </a:cubicBezTo>
                  <a:cubicBezTo>
                    <a:pt x="3001" y="3116"/>
                    <a:pt x="2854" y="2766"/>
                    <a:pt x="2620" y="2500"/>
                  </a:cubicBezTo>
                  <a:cubicBezTo>
                    <a:pt x="2742" y="2364"/>
                    <a:pt x="2841" y="2204"/>
                    <a:pt x="2908" y="2028"/>
                  </a:cubicBezTo>
                  <a:lnTo>
                    <a:pt x="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1"/>
            <p:cNvSpPr/>
            <p:nvPr/>
          </p:nvSpPr>
          <p:spPr>
            <a:xfrm>
              <a:off x="3790050" y="1612675"/>
              <a:ext cx="25025" cy="47025"/>
            </a:xfrm>
            <a:custGeom>
              <a:rect b="b" l="l" r="r" t="t"/>
              <a:pathLst>
                <a:path extrusionOk="0" h="1881" w="1001">
                  <a:moveTo>
                    <a:pt x="0" y="0"/>
                  </a:moveTo>
                  <a:lnTo>
                    <a:pt x="0" y="1379"/>
                  </a:lnTo>
                  <a:cubicBezTo>
                    <a:pt x="0" y="1656"/>
                    <a:pt x="224" y="1880"/>
                    <a:pt x="502" y="1880"/>
                  </a:cubicBezTo>
                  <a:cubicBezTo>
                    <a:pt x="779" y="1880"/>
                    <a:pt x="1000" y="1656"/>
                    <a:pt x="1000" y="1379"/>
                  </a:cubicBezTo>
                  <a:lnTo>
                    <a:pt x="1000" y="100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1"/>
            <p:cNvSpPr/>
            <p:nvPr/>
          </p:nvSpPr>
          <p:spPr>
            <a:xfrm>
              <a:off x="3614225" y="1383800"/>
              <a:ext cx="426725" cy="426700"/>
            </a:xfrm>
            <a:custGeom>
              <a:rect b="b" l="l" r="r" t="t"/>
              <a:pathLst>
                <a:path extrusionOk="0" h="17068" w="17069">
                  <a:moveTo>
                    <a:pt x="8535" y="7035"/>
                  </a:moveTo>
                  <a:cubicBezTo>
                    <a:pt x="8812" y="7035"/>
                    <a:pt x="9033" y="7259"/>
                    <a:pt x="9033" y="7534"/>
                  </a:cubicBezTo>
                  <a:cubicBezTo>
                    <a:pt x="9033" y="7747"/>
                    <a:pt x="8897" y="7931"/>
                    <a:pt x="8708" y="8000"/>
                  </a:cubicBezTo>
                  <a:lnTo>
                    <a:pt x="8033" y="7328"/>
                  </a:lnTo>
                  <a:lnTo>
                    <a:pt x="8033" y="7035"/>
                  </a:lnTo>
                  <a:close/>
                  <a:moveTo>
                    <a:pt x="12535" y="7035"/>
                  </a:moveTo>
                  <a:cubicBezTo>
                    <a:pt x="12812" y="7035"/>
                    <a:pt x="13033" y="7259"/>
                    <a:pt x="13033" y="7534"/>
                  </a:cubicBezTo>
                  <a:lnTo>
                    <a:pt x="13033" y="8035"/>
                  </a:lnTo>
                  <a:lnTo>
                    <a:pt x="12033" y="8035"/>
                  </a:lnTo>
                  <a:lnTo>
                    <a:pt x="12033" y="7534"/>
                  </a:lnTo>
                  <a:cubicBezTo>
                    <a:pt x="12033" y="7259"/>
                    <a:pt x="12257" y="7035"/>
                    <a:pt x="12535" y="7035"/>
                  </a:cubicBezTo>
                  <a:close/>
                  <a:moveTo>
                    <a:pt x="8540" y="1008"/>
                  </a:moveTo>
                  <a:cubicBezTo>
                    <a:pt x="12695" y="1008"/>
                    <a:pt x="16074" y="4387"/>
                    <a:pt x="16074" y="8542"/>
                  </a:cubicBezTo>
                  <a:cubicBezTo>
                    <a:pt x="16068" y="10432"/>
                    <a:pt x="15364" y="12168"/>
                    <a:pt x="14201" y="13494"/>
                  </a:cubicBezTo>
                  <a:lnTo>
                    <a:pt x="11711" y="11006"/>
                  </a:lnTo>
                  <a:cubicBezTo>
                    <a:pt x="11900" y="10934"/>
                    <a:pt x="12039" y="10750"/>
                    <a:pt x="12039" y="10536"/>
                  </a:cubicBezTo>
                  <a:lnTo>
                    <a:pt x="12039" y="9038"/>
                  </a:lnTo>
                  <a:lnTo>
                    <a:pt x="13039" y="9038"/>
                  </a:lnTo>
                  <a:lnTo>
                    <a:pt x="13039" y="10536"/>
                  </a:lnTo>
                  <a:cubicBezTo>
                    <a:pt x="13039" y="10814"/>
                    <a:pt x="13260" y="11038"/>
                    <a:pt x="13537" y="11038"/>
                  </a:cubicBezTo>
                  <a:cubicBezTo>
                    <a:pt x="13815" y="11038"/>
                    <a:pt x="14039" y="10814"/>
                    <a:pt x="14039" y="10536"/>
                  </a:cubicBezTo>
                  <a:lnTo>
                    <a:pt x="14039" y="7536"/>
                  </a:lnTo>
                  <a:cubicBezTo>
                    <a:pt x="14039" y="6712"/>
                    <a:pt x="13364" y="6038"/>
                    <a:pt x="12537" y="6038"/>
                  </a:cubicBezTo>
                  <a:cubicBezTo>
                    <a:pt x="11711" y="6038"/>
                    <a:pt x="11039" y="6712"/>
                    <a:pt x="11039" y="7536"/>
                  </a:cubicBezTo>
                  <a:lnTo>
                    <a:pt x="11039" y="10331"/>
                  </a:lnTo>
                  <a:lnTo>
                    <a:pt x="9441" y="8734"/>
                  </a:lnTo>
                  <a:cubicBezTo>
                    <a:pt x="9804" y="8462"/>
                    <a:pt x="10039" y="8027"/>
                    <a:pt x="10039" y="7536"/>
                  </a:cubicBezTo>
                  <a:cubicBezTo>
                    <a:pt x="10039" y="6712"/>
                    <a:pt x="9364" y="6038"/>
                    <a:pt x="8537" y="6038"/>
                  </a:cubicBezTo>
                  <a:lnTo>
                    <a:pt x="7537" y="6038"/>
                  </a:lnTo>
                  <a:cubicBezTo>
                    <a:pt x="7324" y="6038"/>
                    <a:pt x="7140" y="6174"/>
                    <a:pt x="7070" y="6363"/>
                  </a:cubicBezTo>
                  <a:lnTo>
                    <a:pt x="3580" y="2875"/>
                  </a:lnTo>
                  <a:cubicBezTo>
                    <a:pt x="4908" y="1709"/>
                    <a:pt x="6641" y="1008"/>
                    <a:pt x="8540" y="1008"/>
                  </a:cubicBezTo>
                  <a:close/>
                  <a:moveTo>
                    <a:pt x="2868" y="3574"/>
                  </a:moveTo>
                  <a:lnTo>
                    <a:pt x="7033" y="7742"/>
                  </a:lnTo>
                  <a:lnTo>
                    <a:pt x="8327" y="9035"/>
                  </a:lnTo>
                  <a:lnTo>
                    <a:pt x="13495" y="14201"/>
                  </a:lnTo>
                  <a:cubicBezTo>
                    <a:pt x="12167" y="15366"/>
                    <a:pt x="10433" y="16067"/>
                    <a:pt x="8535" y="16067"/>
                  </a:cubicBezTo>
                  <a:cubicBezTo>
                    <a:pt x="4380" y="16067"/>
                    <a:pt x="1001" y="12689"/>
                    <a:pt x="1001" y="8534"/>
                  </a:cubicBezTo>
                  <a:cubicBezTo>
                    <a:pt x="1001" y="6638"/>
                    <a:pt x="1708" y="4902"/>
                    <a:pt x="2868" y="3574"/>
                  </a:cubicBezTo>
                  <a:close/>
                  <a:moveTo>
                    <a:pt x="8535" y="0"/>
                  </a:moveTo>
                  <a:cubicBezTo>
                    <a:pt x="3838" y="0"/>
                    <a:pt x="1" y="3827"/>
                    <a:pt x="1" y="8534"/>
                  </a:cubicBezTo>
                  <a:cubicBezTo>
                    <a:pt x="1" y="13235"/>
                    <a:pt x="3838" y="17067"/>
                    <a:pt x="8535" y="17067"/>
                  </a:cubicBezTo>
                  <a:cubicBezTo>
                    <a:pt x="13231" y="17067"/>
                    <a:pt x="17068" y="13241"/>
                    <a:pt x="17068" y="8534"/>
                  </a:cubicBezTo>
                  <a:cubicBezTo>
                    <a:pt x="17068" y="3838"/>
                    <a:pt x="13233" y="0"/>
                    <a:pt x="8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ll About Packaging - Graphic Design Lesson for College by Slidesgo">
  <a:themeElements>
    <a:clrScheme name="Simple Light">
      <a:dk1>
        <a:srgbClr val="191919"/>
      </a:dk1>
      <a:lt1>
        <a:srgbClr val="FFFFFF"/>
      </a:lt1>
      <a:dk2>
        <a:srgbClr val="FE5342"/>
      </a:dk2>
      <a:lt2>
        <a:srgbClr val="02A0E1"/>
      </a:lt2>
      <a:accent1>
        <a:srgbClr val="F4EB38"/>
      </a:accent1>
      <a:accent2>
        <a:srgbClr val="F8897E"/>
      </a:accent2>
      <a:accent3>
        <a:srgbClr val="84D2F1"/>
      </a:accent3>
      <a:accent4>
        <a:srgbClr val="F7F297"/>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